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88" r:id="rId6"/>
    <p:sldId id="289" r:id="rId7"/>
    <p:sldId id="290" r:id="rId8"/>
    <p:sldId id="291" r:id="rId9"/>
    <p:sldId id="261" r:id="rId10"/>
    <p:sldId id="262" r:id="rId11"/>
    <p:sldId id="292" r:id="rId12"/>
    <p:sldId id="29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3714" autoAdjust="0"/>
  </p:normalViewPr>
  <p:slideViewPr>
    <p:cSldViewPr>
      <p:cViewPr varScale="1">
        <p:scale>
          <a:sx n="79" d="100"/>
          <a:sy n="79" d="100"/>
        </p:scale>
        <p:origin x="-131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E84DB3-8554-4ACE-A370-29B41C562C9C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C9848-6453-41D7-8CE0-EB1BF810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307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273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548680"/>
            <a:ext cx="8458200" cy="1222375"/>
          </a:xfrm>
        </p:spPr>
        <p:txBody>
          <a:bodyPr anchor="t"/>
          <a:lstStyle>
            <a:lvl1pPr>
              <a:defRPr b="0"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1128664"/>
            <a:ext cx="8458200" cy="644152"/>
          </a:xfrm>
        </p:spPr>
        <p:txBody>
          <a:bodyPr anchor="b">
            <a:normAutofit/>
          </a:bodyPr>
          <a:lstStyle>
            <a:lvl1pPr marL="0" indent="0" algn="r">
              <a:buNone/>
              <a:defRPr sz="2800" b="1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17232"/>
            <a:ext cx="1728192" cy="1115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69875" indent="-269875">
              <a:buClr>
                <a:schemeClr val="tx2"/>
              </a:buClr>
              <a:buSzPct val="70000"/>
              <a:buFont typeface="Wingdings" pitchFamily="2" charset="2"/>
              <a:buChar char="v"/>
              <a:defRPr/>
            </a:lvl1pPr>
            <a:lvl2pPr marL="450850" indent="-269875">
              <a:buClr>
                <a:schemeClr val="tx2"/>
              </a:buClr>
              <a:buSzPct val="70000"/>
              <a:buFont typeface="Wingdings" pitchFamily="2" charset="2"/>
              <a:buChar char="v"/>
              <a:defRPr/>
            </a:lvl2pPr>
            <a:lvl3pPr marL="631825" indent="-271463">
              <a:buClr>
                <a:schemeClr val="tx2"/>
              </a:buClr>
              <a:buSzPct val="70000"/>
              <a:buFont typeface="Wingdings" pitchFamily="2" charset="2"/>
              <a:buChar char="v"/>
              <a:defRPr/>
            </a:lvl3pPr>
            <a:lvl4pPr marL="811213" indent="-269875"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/>
            </a:lvl4pPr>
            <a:lvl5pPr marL="992188" indent="-271463">
              <a:buClr>
                <a:schemeClr val="tx2"/>
              </a:buClr>
              <a:buSzPct val="70000"/>
              <a:buFont typeface="Wingdings" pitchFamily="2" charset="2"/>
              <a:buChar char="v"/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 smtClean="0"/>
              <a:t>Tehnologija betona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128664"/>
            <a:ext cx="8458200" cy="1652264"/>
          </a:xfrm>
        </p:spPr>
        <p:txBody>
          <a:bodyPr>
            <a:noAutofit/>
          </a:bodyPr>
          <a:lstStyle/>
          <a:p>
            <a:pPr algn="r"/>
            <a:r>
              <a:rPr lang="sr-Latn-RS" b="1" dirty="0" smtClean="0">
                <a:solidFill>
                  <a:schemeClr val="accent5">
                    <a:lumMod val="50000"/>
                  </a:schemeClr>
                </a:solidFill>
              </a:rPr>
              <a:t>Pritisak svežeg betona na oplatu</a:t>
            </a:r>
          </a:p>
          <a:p>
            <a:pPr algn="r"/>
            <a:endParaRPr lang="sr-Latn-RS" dirty="0">
              <a:solidFill>
                <a:schemeClr val="accent5">
                  <a:lumMod val="50000"/>
                </a:schemeClr>
              </a:solidFill>
            </a:endParaRPr>
          </a:p>
          <a:p>
            <a:pPr algn="r"/>
            <a:endParaRPr lang="sr-Latn-RS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381000" y="5157192"/>
            <a:ext cx="8458200" cy="143624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marL="0" indent="0" algn="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800" b="1" kern="120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2400" dirty="0" smtClean="0"/>
              <a:t>Predmetni nastavnici:</a:t>
            </a:r>
          </a:p>
          <a:p>
            <a:r>
              <a:rPr lang="sr-Latn-RS" sz="1800" dirty="0" smtClean="0"/>
              <a:t>Prof. dr Vlastimir Radonjanin, </a:t>
            </a:r>
            <a:r>
              <a:rPr lang="sr-Latn-RS" sz="1800" dirty="0"/>
              <a:t>dipl.inž.građ.</a:t>
            </a:r>
            <a:endParaRPr lang="sr-Latn-RS" sz="1800" dirty="0" smtClean="0"/>
          </a:p>
          <a:p>
            <a:r>
              <a:rPr lang="sr-Latn-RS" sz="1800" dirty="0" smtClean="0"/>
              <a:t>Prof. dr Mirjana malešev, </a:t>
            </a:r>
            <a:r>
              <a:rPr lang="sr-Latn-RS" sz="1800" dirty="0"/>
              <a:t>dipl.inž.građ. </a:t>
            </a:r>
            <a:endParaRPr lang="sr-Latn-RS" sz="1800" dirty="0" smtClean="0"/>
          </a:p>
          <a:p>
            <a:r>
              <a:rPr lang="sr-Latn-RS" sz="1800" dirty="0" smtClean="0"/>
              <a:t>Doc. dr Ivan Lukić, </a:t>
            </a:r>
            <a:r>
              <a:rPr lang="sr-Latn-RS" sz="1800" dirty="0"/>
              <a:t>dipl.inž.građ.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3769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chemeClr val="tx1"/>
                </a:solidFill>
              </a:rPr>
              <a:t>Zadatak 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>
                <a:solidFill>
                  <a:schemeClr val="tx1"/>
                </a:solidFill>
              </a:rPr>
              <a:t>REŠENJE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886485"/>
              </p:ext>
            </p:extLst>
          </p:nvPr>
        </p:nvGraphicFramePr>
        <p:xfrm>
          <a:off x="4572000" y="1772816"/>
          <a:ext cx="4552533" cy="4824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2" name="Visio" r:id="rId3" imgW="3575750" imgH="3775140" progId="Visio.Drawing.11">
                  <p:embed/>
                </p:oleObj>
              </mc:Choice>
              <mc:Fallback>
                <p:oleObj name="Visio" r:id="rId3" imgW="3575750" imgH="3775140" progId="Visio.Drawing.11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772816"/>
                        <a:ext cx="4552533" cy="48248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1484784"/>
            <a:ext cx="4032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Visina gornje površine vezanog betona:</a:t>
            </a:r>
            <a:endParaRPr 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79512" y="2348880"/>
                <a:ext cx="117615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=6</m:t>
                      </m:r>
                      <m:r>
                        <a:rPr lang="sr-Latn-RS" sz="2200" b="0" i="1" smtClean="0"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sr-Latn-RS" sz="2200" b="0" dirty="0" smtClean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348880"/>
                <a:ext cx="1176156" cy="430887"/>
              </a:xfrm>
              <a:prstGeom prst="rect">
                <a:avLst/>
              </a:prstGeom>
              <a:blipFill rotWithShape="1">
                <a:blip r:embed="rId5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179512" y="2718212"/>
                <a:ext cx="169456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sz="2200" i="1" smtClean="0">
                          <a:latin typeface="Cambria Math"/>
                        </a:rPr>
                        <m:t>𝑣</m:t>
                      </m:r>
                      <m:r>
                        <a:rPr lang="sr-Latn-RS" sz="2200" b="0" i="1" smtClean="0">
                          <a:latin typeface="Cambria Math"/>
                        </a:rPr>
                        <m:t>=0,6</m:t>
                      </m:r>
                      <m:r>
                        <a:rPr lang="sr-Latn-RS" sz="2200" b="0" i="1" smtClean="0">
                          <a:latin typeface="Cambria Math"/>
                        </a:rPr>
                        <m:t>𝑚</m:t>
                      </m:r>
                      <m:r>
                        <a:rPr lang="sr-Latn-RS" sz="2200" b="0" i="1" smtClean="0">
                          <a:latin typeface="Cambria Math"/>
                        </a:rPr>
                        <m:t>/</m:t>
                      </m:r>
                      <m:r>
                        <a:rPr lang="sr-Latn-RS" sz="2200" b="0" i="1" smtClean="0"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sr-Latn-RS" sz="2200" b="0" dirty="0" smtClean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718212"/>
                <a:ext cx="1694566" cy="430887"/>
              </a:xfrm>
              <a:prstGeom prst="rect">
                <a:avLst/>
              </a:prstGeom>
              <a:blipFill rotWithShape="1">
                <a:blip r:embed="rId6"/>
                <a:stretch>
                  <a:fillRect b="-16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179512" y="3284984"/>
                <a:ext cx="2883738" cy="7284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sz="2200" b="0" i="1" smtClean="0">
                          <a:latin typeface="Cambria Math"/>
                        </a:rPr>
                        <m:t>h</m:t>
                      </m:r>
                      <m:r>
                        <a:rPr lang="sr-Latn-R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sr-Latn-RS" sz="2200" b="0" i="1" smtClean="0">
                              <a:latin typeface="Cambria Math"/>
                            </a:rPr>
                            <m:t>0,6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sr-Latn-RS" sz="2200" b="0" i="1" smtClean="0">
                              <a:latin typeface="Cambria Math"/>
                            </a:rPr>
                            <m:t>h</m:t>
                          </m:r>
                        </m:den>
                      </m:f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∙6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=3,6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𝑚</m:t>
                      </m:r>
                    </m:oMath>
                  </m:oMathPara>
                </a14:m>
                <a:endParaRPr lang="sr-Latn-RS" sz="2200" b="0" dirty="0" smtClean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284984"/>
                <a:ext cx="2883738" cy="72840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18"/>
          <p:cNvCxnSpPr/>
          <p:nvPr/>
        </p:nvCxnSpPr>
        <p:spPr>
          <a:xfrm>
            <a:off x="251520" y="3284984"/>
            <a:ext cx="2664296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07504" y="4226530"/>
            <a:ext cx="44644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Latn-RS" sz="2200" dirty="0" smtClean="0"/>
              <a:t>Visina zida je 4m, što znači da će prvih 40cm zida koje se izbetoniraju vezati kada se izbetonira poslednji sloj betona u zidu.</a:t>
            </a:r>
            <a:endParaRPr lang="en-US" sz="2200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5148064" y="5445224"/>
            <a:ext cx="2160240" cy="0"/>
          </a:xfrm>
          <a:prstGeom prst="line">
            <a:avLst/>
          </a:prstGeom>
          <a:ln>
            <a:solidFill>
              <a:schemeClr val="tx2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Down Arrow 30"/>
          <p:cNvSpPr/>
          <p:nvPr/>
        </p:nvSpPr>
        <p:spPr>
          <a:xfrm>
            <a:off x="6444208" y="5445224"/>
            <a:ext cx="108012" cy="288032"/>
          </a:xfrm>
          <a:prstGeom prst="downArrow">
            <a:avLst>
              <a:gd name="adj1" fmla="val 19135"/>
              <a:gd name="adj2" fmla="val 49999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Down Arrow 31"/>
          <p:cNvSpPr/>
          <p:nvPr/>
        </p:nvSpPr>
        <p:spPr>
          <a:xfrm flipV="1">
            <a:off x="6443228" y="5157192"/>
            <a:ext cx="108012" cy="288032"/>
          </a:xfrm>
          <a:prstGeom prst="downArrow">
            <a:avLst>
              <a:gd name="adj1" fmla="val 19135"/>
              <a:gd name="adj2" fmla="val 49999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551240" y="4941748"/>
            <a:ext cx="1873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 smtClean="0"/>
              <a:t>Svež beton</a:t>
            </a:r>
            <a:endParaRPr lang="en-US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6551240" y="5452109"/>
            <a:ext cx="2125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 smtClean="0"/>
              <a:t>Očvrsnut beton</a:t>
            </a:r>
            <a:endParaRPr lang="en-US" sz="2000" dirty="0"/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5940152" y="2420888"/>
            <a:ext cx="0" cy="3024336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 rot="16200000">
            <a:off x="5722112" y="3787024"/>
            <a:ext cx="704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1400" b="1" dirty="0" smtClean="0"/>
              <a:t>360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10724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1" grpId="0" animBg="1"/>
      <p:bldP spid="32" grpId="0" animBg="1"/>
      <p:bldP spid="33" grpId="0"/>
      <p:bldP spid="34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chemeClr val="tx1"/>
                </a:solidFill>
              </a:rPr>
              <a:t>Zadatak 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>
                <a:solidFill>
                  <a:schemeClr val="tx1"/>
                </a:solidFill>
              </a:rPr>
              <a:t>REŠENJE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1484784"/>
            <a:ext cx="40324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Vertikalni pritisci:</a:t>
            </a:r>
            <a:endParaRPr 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79512" y="3773982"/>
                <a:ext cx="4542205" cy="7351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𝑣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=10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∙2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390∙</m:t>
                      </m:r>
                      <m:r>
                        <a:rPr lang="sr-Latn-RS" sz="2200" b="0" i="1" smtClean="0">
                          <a:latin typeface="Cambria Math"/>
                        </a:rPr>
                        <m:t>4,65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=111,14</m:t>
                      </m:r>
                      <m:f>
                        <m:fPr>
                          <m:ctrlP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𝑘𝑁</m:t>
                          </m:r>
                        </m:num>
                        <m:den>
                          <m:sSup>
                            <m:sSupPr>
                              <m:ctrlPr>
                                <a:rPr lang="sr-Latn-RS" sz="2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sr-Latn-RS" sz="2200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sr-Latn-RS" sz="22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sr-Latn-RS" sz="2200" b="0" dirty="0" smtClean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773982"/>
                <a:ext cx="4542205" cy="73513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179512" y="5070126"/>
                <a:ext cx="4386714" cy="7351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𝑣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=10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∙2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390∙</m:t>
                      </m:r>
                      <m:r>
                        <a:rPr lang="sr-Latn-RS" sz="2200" b="0" i="1" smtClean="0">
                          <a:latin typeface="Cambria Math"/>
                        </a:rPr>
                        <m:t>0,65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=15,54</m:t>
                      </m:r>
                      <m:f>
                        <m:fPr>
                          <m:ctrlP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𝑘𝑁</m:t>
                          </m:r>
                        </m:num>
                        <m:den>
                          <m:sSup>
                            <m:sSupPr>
                              <m:ctrlPr>
                                <a:rPr lang="sr-Latn-RS" sz="2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sr-Latn-RS" sz="2200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sr-Latn-RS" sz="22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sr-Latn-RS" sz="2200" b="0" dirty="0" smtClean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5070126"/>
                <a:ext cx="4386714" cy="73513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9" name="Group 48"/>
          <p:cNvGrpSpPr/>
          <p:nvPr/>
        </p:nvGrpSpPr>
        <p:grpSpPr>
          <a:xfrm>
            <a:off x="4685817" y="2420888"/>
            <a:ext cx="4278671" cy="2709447"/>
            <a:chOff x="4644008" y="3882534"/>
            <a:chExt cx="4278671" cy="2709447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5198586" y="6453336"/>
              <a:ext cx="3456384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5198586" y="4437112"/>
              <a:ext cx="0" cy="2016224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/>
            <p:cNvGrpSpPr/>
            <p:nvPr/>
          </p:nvGrpSpPr>
          <p:grpSpPr>
            <a:xfrm>
              <a:off x="5486618" y="4437112"/>
              <a:ext cx="2880320" cy="1584176"/>
              <a:chOff x="5652120" y="4437112"/>
              <a:chExt cx="2880320" cy="2016224"/>
            </a:xfrm>
          </p:grpSpPr>
          <p:cxnSp>
            <p:nvCxnSpPr>
              <p:cNvPr id="24" name="Straight Connector 23"/>
              <p:cNvCxnSpPr/>
              <p:nvPr/>
            </p:nvCxnSpPr>
            <p:spPr>
              <a:xfrm flipV="1">
                <a:off x="5652120" y="4437112"/>
                <a:ext cx="0" cy="2016224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V="1">
                <a:off x="8532440" y="4437112"/>
                <a:ext cx="0" cy="2016224"/>
              </a:xfrm>
              <a:prstGeom prst="lin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Straight Connector 29"/>
            <p:cNvCxnSpPr/>
            <p:nvPr/>
          </p:nvCxnSpPr>
          <p:spPr>
            <a:xfrm flipV="1">
              <a:off x="8645390" y="4437112"/>
              <a:ext cx="0" cy="2016224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5486618" y="6021288"/>
              <a:ext cx="2880320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910554" y="4437112"/>
              <a:ext cx="864096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8006898" y="4437112"/>
              <a:ext cx="864096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5198586" y="4221088"/>
              <a:ext cx="288032" cy="0"/>
            </a:xfrm>
            <a:prstGeom prst="straightConnector1">
              <a:avLst/>
            </a:prstGeom>
            <a:ln>
              <a:solidFill>
                <a:schemeClr val="tx2">
                  <a:lumMod val="50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5486618" y="4221088"/>
              <a:ext cx="2880320" cy="0"/>
            </a:xfrm>
            <a:prstGeom prst="straightConnector1">
              <a:avLst/>
            </a:prstGeom>
            <a:ln>
              <a:solidFill>
                <a:schemeClr val="tx2">
                  <a:lumMod val="50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8357358" y="4221088"/>
              <a:ext cx="288032" cy="0"/>
            </a:xfrm>
            <a:prstGeom prst="straightConnector1">
              <a:avLst/>
            </a:prstGeom>
            <a:ln>
              <a:solidFill>
                <a:schemeClr val="tx2">
                  <a:lumMod val="50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5090574" y="3882534"/>
              <a:ext cx="5040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sz="1600" dirty="0" smtClean="0">
                  <a:solidFill>
                    <a:schemeClr val="tx2">
                      <a:lumMod val="75000"/>
                    </a:schemeClr>
                  </a:solidFill>
                </a:rPr>
                <a:t>40</a:t>
              </a:r>
              <a:endParaRPr lang="en-US" sz="16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566738" y="3882534"/>
              <a:ext cx="7200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sz="1600" dirty="0" smtClean="0">
                  <a:solidFill>
                    <a:schemeClr val="tx2">
                      <a:lumMod val="75000"/>
                    </a:schemeClr>
                  </a:solidFill>
                </a:rPr>
                <a:t>250</a:t>
              </a:r>
              <a:endParaRPr lang="en-US" sz="16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249346" y="3882534"/>
              <a:ext cx="5040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sz="1600" dirty="0" smtClean="0">
                  <a:solidFill>
                    <a:schemeClr val="tx2">
                      <a:lumMod val="75000"/>
                    </a:schemeClr>
                  </a:solidFill>
                </a:rPr>
                <a:t>40</a:t>
              </a:r>
              <a:endParaRPr lang="en-US" sz="16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flipH="1">
              <a:off x="4910554" y="4437112"/>
              <a:ext cx="714" cy="2016224"/>
            </a:xfrm>
            <a:prstGeom prst="straightConnector1">
              <a:avLst/>
            </a:prstGeom>
            <a:ln>
              <a:solidFill>
                <a:schemeClr val="tx2">
                  <a:lumMod val="50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 rot="16200000">
              <a:off x="4458616" y="5270575"/>
              <a:ext cx="70933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sz="1600" dirty="0" smtClean="0">
                  <a:solidFill>
                    <a:schemeClr val="tx2">
                      <a:lumMod val="75000"/>
                    </a:schemeClr>
                  </a:solidFill>
                </a:rPr>
                <a:t>465</a:t>
              </a:r>
              <a:endParaRPr lang="en-US" sz="16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cxnSp>
          <p:nvCxnSpPr>
            <p:cNvPr id="46" name="Straight Arrow Connector 45"/>
            <p:cNvCxnSpPr/>
            <p:nvPr/>
          </p:nvCxnSpPr>
          <p:spPr>
            <a:xfrm>
              <a:off x="8870994" y="6021288"/>
              <a:ext cx="1136" cy="432048"/>
            </a:xfrm>
            <a:prstGeom prst="straightConnector1">
              <a:avLst/>
            </a:prstGeom>
            <a:ln>
              <a:solidFill>
                <a:schemeClr val="tx2">
                  <a:lumMod val="50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 rot="16200000">
              <a:off x="8398733" y="6068035"/>
              <a:ext cx="70933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sz="1600" dirty="0" smtClean="0">
                  <a:solidFill>
                    <a:schemeClr val="tx2">
                      <a:lumMod val="75000"/>
                    </a:schemeClr>
                  </a:solidFill>
                </a:rPr>
                <a:t>65</a:t>
              </a:r>
              <a:endParaRPr lang="en-US" sz="16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07504" y="3091607"/>
            <a:ext cx="4032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Vertikalni pritisci na delu zida debljine 40cm:</a:t>
            </a:r>
            <a:endParaRPr lang="en-US" sz="2200" dirty="0"/>
          </a:p>
        </p:txBody>
      </p:sp>
      <p:sp>
        <p:nvSpPr>
          <p:cNvPr id="51" name="TextBox 50"/>
          <p:cNvSpPr txBox="1"/>
          <p:nvPr/>
        </p:nvSpPr>
        <p:spPr>
          <a:xfrm>
            <a:off x="107504" y="4654297"/>
            <a:ext cx="40324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Vertikalni pritisci na delu ploče:</a:t>
            </a:r>
            <a:endParaRPr lang="en-US" sz="2200" dirty="0"/>
          </a:p>
        </p:txBody>
      </p:sp>
      <p:grpSp>
        <p:nvGrpSpPr>
          <p:cNvPr id="62" name="Group 61"/>
          <p:cNvGrpSpPr/>
          <p:nvPr/>
        </p:nvGrpSpPr>
        <p:grpSpPr>
          <a:xfrm>
            <a:off x="5282555" y="2980228"/>
            <a:ext cx="3368057" cy="2016224"/>
            <a:chOff x="5282555" y="2476172"/>
            <a:chExt cx="3368057" cy="2016224"/>
          </a:xfrm>
        </p:grpSpPr>
        <p:cxnSp>
          <p:nvCxnSpPr>
            <p:cNvPr id="53" name="Straight Arrow Connector 52"/>
            <p:cNvCxnSpPr/>
            <p:nvPr/>
          </p:nvCxnSpPr>
          <p:spPr>
            <a:xfrm>
              <a:off x="5282555" y="2476172"/>
              <a:ext cx="0" cy="201622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>
              <a:off x="5385353" y="2476172"/>
              <a:ext cx="0" cy="201622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>
              <a:off x="5498579" y="2476172"/>
              <a:ext cx="0" cy="201622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8434588" y="2476172"/>
              <a:ext cx="0" cy="201622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8537386" y="2476172"/>
              <a:ext cx="0" cy="201622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>
              <a:off x="8650612" y="2476172"/>
              <a:ext cx="0" cy="201622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Group 93"/>
          <p:cNvGrpSpPr/>
          <p:nvPr/>
        </p:nvGrpSpPr>
        <p:grpSpPr>
          <a:xfrm>
            <a:off x="5608687" y="4557261"/>
            <a:ext cx="2721195" cy="439191"/>
            <a:chOff x="5636439" y="4053205"/>
            <a:chExt cx="2721195" cy="439191"/>
          </a:xfrm>
        </p:grpSpPr>
        <p:grpSp>
          <p:nvGrpSpPr>
            <p:cNvPr id="63" name="Group 62"/>
            <p:cNvGrpSpPr/>
            <p:nvPr/>
          </p:nvGrpSpPr>
          <p:grpSpPr>
            <a:xfrm>
              <a:off x="5636439" y="4055586"/>
              <a:ext cx="216024" cy="436810"/>
              <a:chOff x="6989482" y="2476172"/>
              <a:chExt cx="216024" cy="2016224"/>
            </a:xfrm>
          </p:grpSpPr>
          <p:cxnSp>
            <p:nvCxnSpPr>
              <p:cNvPr id="59" name="Straight Arrow Connector 58"/>
              <p:cNvCxnSpPr/>
              <p:nvPr/>
            </p:nvCxnSpPr>
            <p:spPr>
              <a:xfrm>
                <a:off x="6989482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Arrow Connector 59"/>
              <p:cNvCxnSpPr/>
              <p:nvPr/>
            </p:nvCxnSpPr>
            <p:spPr>
              <a:xfrm>
                <a:off x="7092280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60"/>
              <p:cNvCxnSpPr/>
              <p:nvPr/>
            </p:nvCxnSpPr>
            <p:spPr>
              <a:xfrm>
                <a:off x="7205506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63"/>
            <p:cNvGrpSpPr/>
            <p:nvPr/>
          </p:nvGrpSpPr>
          <p:grpSpPr>
            <a:xfrm>
              <a:off x="5968727" y="4053205"/>
              <a:ext cx="216024" cy="436810"/>
              <a:chOff x="6989482" y="2476172"/>
              <a:chExt cx="216024" cy="2016224"/>
            </a:xfrm>
          </p:grpSpPr>
          <p:cxnSp>
            <p:nvCxnSpPr>
              <p:cNvPr id="65" name="Straight Arrow Connector 64"/>
              <p:cNvCxnSpPr/>
              <p:nvPr/>
            </p:nvCxnSpPr>
            <p:spPr>
              <a:xfrm>
                <a:off x="6989482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Arrow Connector 65"/>
              <p:cNvCxnSpPr/>
              <p:nvPr/>
            </p:nvCxnSpPr>
            <p:spPr>
              <a:xfrm>
                <a:off x="7092280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Arrow Connector 66"/>
              <p:cNvCxnSpPr/>
              <p:nvPr/>
            </p:nvCxnSpPr>
            <p:spPr>
              <a:xfrm>
                <a:off x="7205506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Group 67"/>
            <p:cNvGrpSpPr/>
            <p:nvPr/>
          </p:nvGrpSpPr>
          <p:grpSpPr>
            <a:xfrm>
              <a:off x="6300192" y="4055586"/>
              <a:ext cx="216024" cy="436810"/>
              <a:chOff x="6989482" y="2476172"/>
              <a:chExt cx="216024" cy="2016224"/>
            </a:xfrm>
          </p:grpSpPr>
          <p:cxnSp>
            <p:nvCxnSpPr>
              <p:cNvPr id="69" name="Straight Arrow Connector 68"/>
              <p:cNvCxnSpPr/>
              <p:nvPr/>
            </p:nvCxnSpPr>
            <p:spPr>
              <a:xfrm>
                <a:off x="6989482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/>
              <p:cNvCxnSpPr/>
              <p:nvPr/>
            </p:nvCxnSpPr>
            <p:spPr>
              <a:xfrm>
                <a:off x="7092280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Arrow Connector 70"/>
              <p:cNvCxnSpPr/>
              <p:nvPr/>
            </p:nvCxnSpPr>
            <p:spPr>
              <a:xfrm>
                <a:off x="7205506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Group 71"/>
            <p:cNvGrpSpPr/>
            <p:nvPr/>
          </p:nvGrpSpPr>
          <p:grpSpPr>
            <a:xfrm>
              <a:off x="6632480" y="4053205"/>
              <a:ext cx="216024" cy="436810"/>
              <a:chOff x="6989482" y="2476172"/>
              <a:chExt cx="216024" cy="2016224"/>
            </a:xfrm>
          </p:grpSpPr>
          <p:cxnSp>
            <p:nvCxnSpPr>
              <p:cNvPr id="73" name="Straight Arrow Connector 72"/>
              <p:cNvCxnSpPr/>
              <p:nvPr/>
            </p:nvCxnSpPr>
            <p:spPr>
              <a:xfrm>
                <a:off x="6989482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Arrow Connector 73"/>
              <p:cNvCxnSpPr/>
              <p:nvPr/>
            </p:nvCxnSpPr>
            <p:spPr>
              <a:xfrm>
                <a:off x="7092280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Arrow Connector 74"/>
              <p:cNvCxnSpPr/>
              <p:nvPr/>
            </p:nvCxnSpPr>
            <p:spPr>
              <a:xfrm>
                <a:off x="7205506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Group 75"/>
            <p:cNvGrpSpPr/>
            <p:nvPr/>
          </p:nvGrpSpPr>
          <p:grpSpPr>
            <a:xfrm>
              <a:off x="6948264" y="4055586"/>
              <a:ext cx="216024" cy="436810"/>
              <a:chOff x="6989482" y="2476172"/>
              <a:chExt cx="216024" cy="2016224"/>
            </a:xfrm>
          </p:grpSpPr>
          <p:cxnSp>
            <p:nvCxnSpPr>
              <p:cNvPr id="77" name="Straight Arrow Connector 76"/>
              <p:cNvCxnSpPr/>
              <p:nvPr/>
            </p:nvCxnSpPr>
            <p:spPr>
              <a:xfrm>
                <a:off x="6989482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Arrow Connector 77"/>
              <p:cNvCxnSpPr/>
              <p:nvPr/>
            </p:nvCxnSpPr>
            <p:spPr>
              <a:xfrm>
                <a:off x="7092280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/>
              <p:cNvCxnSpPr/>
              <p:nvPr/>
            </p:nvCxnSpPr>
            <p:spPr>
              <a:xfrm>
                <a:off x="7205506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oup 79"/>
            <p:cNvGrpSpPr/>
            <p:nvPr/>
          </p:nvGrpSpPr>
          <p:grpSpPr>
            <a:xfrm>
              <a:off x="7280552" y="4053205"/>
              <a:ext cx="216024" cy="436810"/>
              <a:chOff x="6989482" y="2476172"/>
              <a:chExt cx="216024" cy="2016224"/>
            </a:xfrm>
          </p:grpSpPr>
          <p:cxnSp>
            <p:nvCxnSpPr>
              <p:cNvPr id="81" name="Straight Arrow Connector 80"/>
              <p:cNvCxnSpPr/>
              <p:nvPr/>
            </p:nvCxnSpPr>
            <p:spPr>
              <a:xfrm>
                <a:off x="6989482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Arrow Connector 81"/>
              <p:cNvCxnSpPr/>
              <p:nvPr/>
            </p:nvCxnSpPr>
            <p:spPr>
              <a:xfrm>
                <a:off x="7092280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Arrow Connector 82"/>
              <p:cNvCxnSpPr/>
              <p:nvPr/>
            </p:nvCxnSpPr>
            <p:spPr>
              <a:xfrm>
                <a:off x="7205506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Group 83"/>
            <p:cNvGrpSpPr/>
            <p:nvPr/>
          </p:nvGrpSpPr>
          <p:grpSpPr>
            <a:xfrm>
              <a:off x="7596336" y="4055586"/>
              <a:ext cx="216024" cy="436810"/>
              <a:chOff x="6989482" y="2476172"/>
              <a:chExt cx="216024" cy="2016224"/>
            </a:xfrm>
          </p:grpSpPr>
          <p:cxnSp>
            <p:nvCxnSpPr>
              <p:cNvPr id="85" name="Straight Arrow Connector 84"/>
              <p:cNvCxnSpPr/>
              <p:nvPr/>
            </p:nvCxnSpPr>
            <p:spPr>
              <a:xfrm>
                <a:off x="6989482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Arrow Connector 85"/>
              <p:cNvCxnSpPr/>
              <p:nvPr/>
            </p:nvCxnSpPr>
            <p:spPr>
              <a:xfrm>
                <a:off x="7092280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Arrow Connector 86"/>
              <p:cNvCxnSpPr/>
              <p:nvPr/>
            </p:nvCxnSpPr>
            <p:spPr>
              <a:xfrm>
                <a:off x="7205506" y="2476172"/>
                <a:ext cx="0" cy="2016224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9" name="Straight Arrow Connector 88"/>
            <p:cNvCxnSpPr/>
            <p:nvPr/>
          </p:nvCxnSpPr>
          <p:spPr>
            <a:xfrm>
              <a:off x="7928624" y="4053205"/>
              <a:ext cx="0" cy="4368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Arrow Connector 89"/>
            <p:cNvCxnSpPr/>
            <p:nvPr/>
          </p:nvCxnSpPr>
          <p:spPr>
            <a:xfrm>
              <a:off x="8031422" y="4053205"/>
              <a:ext cx="0" cy="4368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Arrow Connector 90"/>
            <p:cNvCxnSpPr/>
            <p:nvPr/>
          </p:nvCxnSpPr>
          <p:spPr>
            <a:xfrm>
              <a:off x="8144648" y="4053205"/>
              <a:ext cx="0" cy="4368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Arrow Connector 91"/>
            <p:cNvCxnSpPr/>
            <p:nvPr/>
          </p:nvCxnSpPr>
          <p:spPr>
            <a:xfrm>
              <a:off x="8244408" y="4053205"/>
              <a:ext cx="0" cy="4368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Arrow Connector 92"/>
            <p:cNvCxnSpPr/>
            <p:nvPr/>
          </p:nvCxnSpPr>
          <p:spPr>
            <a:xfrm>
              <a:off x="8357634" y="4053205"/>
              <a:ext cx="0" cy="43681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Rectangle 94"/>
              <p:cNvSpPr/>
              <p:nvPr/>
            </p:nvSpPr>
            <p:spPr>
              <a:xfrm>
                <a:off x="179512" y="1915671"/>
                <a:ext cx="3261149" cy="9142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sr-Latn-RS" sz="2400" i="1">
                          <a:latin typeface="Cambria Math"/>
                        </a:rPr>
                        <m:t>=</m:t>
                      </m:r>
                      <m:r>
                        <a:rPr lang="sr-Latn-RS" sz="2400" b="0" i="1" smtClean="0">
                          <a:latin typeface="Cambria Math"/>
                        </a:rPr>
                        <m:t>10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𝑠𝑣</m:t>
                          </m:r>
                        </m:sub>
                      </m:sSub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</a:rPr>
                                <m:t>𝑘𝑁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5" name="Rectangle 9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915671"/>
                <a:ext cx="3261149" cy="91422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7" name="TextBox 96"/>
          <p:cNvSpPr txBox="1"/>
          <p:nvPr/>
        </p:nvSpPr>
        <p:spPr>
          <a:xfrm rot="16200000">
            <a:off x="4726698" y="3562335"/>
            <a:ext cx="1932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 smtClean="0"/>
              <a:t>111,14kN/m</a:t>
            </a:r>
            <a:r>
              <a:rPr lang="sr-Latn-RS" b="1" baseline="30000" dirty="0" smtClean="0"/>
              <a:t>2</a:t>
            </a:r>
            <a:endParaRPr lang="en-US" b="1" dirty="0"/>
          </a:p>
        </p:txBody>
      </p:sp>
      <p:sp>
        <p:nvSpPr>
          <p:cNvPr id="98" name="TextBox 97"/>
          <p:cNvSpPr txBox="1"/>
          <p:nvPr/>
        </p:nvSpPr>
        <p:spPr>
          <a:xfrm>
            <a:off x="5608687" y="4211796"/>
            <a:ext cx="279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 smtClean="0"/>
              <a:t>15,54kN/m</a:t>
            </a:r>
            <a:r>
              <a:rPr lang="sr-Latn-RS" b="1" baseline="30000" dirty="0" smtClean="0"/>
              <a:t>2</a:t>
            </a:r>
            <a:r>
              <a:rPr lang="sr-Latn-RS" b="1" dirty="0" smtClean="0"/>
              <a:t>:</a:t>
            </a:r>
            <a:endParaRPr lang="en-US" b="1" dirty="0"/>
          </a:p>
        </p:txBody>
      </p:sp>
      <p:sp>
        <p:nvSpPr>
          <p:cNvPr id="99" name="TextBox 98"/>
          <p:cNvSpPr txBox="1"/>
          <p:nvPr/>
        </p:nvSpPr>
        <p:spPr>
          <a:xfrm rot="16200000">
            <a:off x="7267301" y="3562336"/>
            <a:ext cx="1932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 smtClean="0"/>
              <a:t>111,14kN/m</a:t>
            </a:r>
            <a:r>
              <a:rPr lang="sr-Latn-RS" b="1" baseline="30000" dirty="0" smtClean="0"/>
              <a:t>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9429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50" grpId="0"/>
      <p:bldP spid="51" grpId="0"/>
      <p:bldP spid="97" grpId="0"/>
      <p:bldP spid="98" grpId="0"/>
      <p:bldP spid="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9" name="Straight Connector 138"/>
          <p:cNvCxnSpPr/>
          <p:nvPr/>
        </p:nvCxnSpPr>
        <p:spPr>
          <a:xfrm>
            <a:off x="5684634" y="5356992"/>
            <a:ext cx="3351862" cy="0"/>
          </a:xfrm>
          <a:prstGeom prst="line">
            <a:avLst/>
          </a:prstGeom>
          <a:ln w="28575">
            <a:solidFill>
              <a:schemeClr val="tx2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/>
          <p:cNvSpPr/>
          <p:nvPr/>
        </p:nvSpPr>
        <p:spPr>
          <a:xfrm>
            <a:off x="5836205" y="2492896"/>
            <a:ext cx="286347" cy="403244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6090178" y="6093296"/>
            <a:ext cx="2173975" cy="43204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solidFill>
                  <a:schemeClr val="tx1"/>
                </a:solidFill>
              </a:rPr>
              <a:t>Zadatak 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>
                <a:solidFill>
                  <a:schemeClr val="tx1"/>
                </a:solidFill>
              </a:rPr>
              <a:t>REŠENJE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1484784"/>
            <a:ext cx="40324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Horizontalni pritisci:</a:t>
            </a:r>
            <a:endParaRPr lang="en-US" sz="2200" dirty="0"/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6124237" y="2492896"/>
            <a:ext cx="0" cy="3600400"/>
          </a:xfrm>
          <a:prstGeom prst="line">
            <a:avLst/>
          </a:prstGeom>
          <a:ln w="952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5836205" y="2492896"/>
            <a:ext cx="0" cy="4032448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Group 133"/>
          <p:cNvGrpSpPr/>
          <p:nvPr/>
        </p:nvGrpSpPr>
        <p:grpSpPr>
          <a:xfrm>
            <a:off x="5836205" y="6093296"/>
            <a:ext cx="2427949" cy="432048"/>
            <a:chOff x="5240395" y="6093296"/>
            <a:chExt cx="3168352" cy="432048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5240395" y="6525344"/>
              <a:ext cx="3168352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5630079" y="6093296"/>
              <a:ext cx="2778668" cy="0"/>
            </a:xfrm>
            <a:prstGeom prst="line">
              <a:avLst/>
            </a:prstGeom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6" name="Straight Arrow Connector 95"/>
          <p:cNvCxnSpPr/>
          <p:nvPr/>
        </p:nvCxnSpPr>
        <p:spPr>
          <a:xfrm>
            <a:off x="5599858" y="3091607"/>
            <a:ext cx="0" cy="2265385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 rot="16200000">
            <a:off x="5146048" y="3859032"/>
            <a:ext cx="704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1400" b="1" dirty="0" smtClean="0"/>
              <a:t>280</a:t>
            </a:r>
            <a:endParaRPr lang="en-US" sz="1400" b="1" dirty="0"/>
          </a:p>
        </p:txBody>
      </p:sp>
      <p:grpSp>
        <p:nvGrpSpPr>
          <p:cNvPr id="16" name="Group 15"/>
          <p:cNvGrpSpPr/>
          <p:nvPr/>
        </p:nvGrpSpPr>
        <p:grpSpPr>
          <a:xfrm>
            <a:off x="5869829" y="2492896"/>
            <a:ext cx="1080120" cy="3600400"/>
            <a:chOff x="5528427" y="2492896"/>
            <a:chExt cx="1080120" cy="36004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528427" y="2492896"/>
              <a:ext cx="627749" cy="5987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156176" y="3091607"/>
              <a:ext cx="452371" cy="228160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608547" y="5373216"/>
              <a:ext cx="0" cy="72008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Group 114"/>
          <p:cNvGrpSpPr/>
          <p:nvPr/>
        </p:nvGrpSpPr>
        <p:grpSpPr>
          <a:xfrm>
            <a:off x="5869829" y="2852936"/>
            <a:ext cx="640517" cy="238671"/>
            <a:chOff x="5528427" y="2852936"/>
            <a:chExt cx="640517" cy="238671"/>
          </a:xfrm>
        </p:grpSpPr>
        <p:cxnSp>
          <p:nvCxnSpPr>
            <p:cNvPr id="101" name="Straight Arrow Connector 100"/>
            <p:cNvCxnSpPr/>
            <p:nvPr/>
          </p:nvCxnSpPr>
          <p:spPr>
            <a:xfrm flipH="1">
              <a:off x="5528427" y="3091607"/>
              <a:ext cx="64051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/>
            <p:cNvCxnSpPr/>
            <p:nvPr/>
          </p:nvCxnSpPr>
          <p:spPr>
            <a:xfrm flipH="1">
              <a:off x="5528428" y="2852936"/>
              <a:ext cx="33971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115"/>
          <p:cNvGrpSpPr/>
          <p:nvPr/>
        </p:nvGrpSpPr>
        <p:grpSpPr>
          <a:xfrm>
            <a:off x="5869830" y="3356992"/>
            <a:ext cx="1080119" cy="2000000"/>
            <a:chOff x="5528428" y="3356992"/>
            <a:chExt cx="1080119" cy="2000000"/>
          </a:xfrm>
        </p:grpSpPr>
        <p:cxnSp>
          <p:nvCxnSpPr>
            <p:cNvPr id="103" name="Straight Arrow Connector 102"/>
            <p:cNvCxnSpPr/>
            <p:nvPr/>
          </p:nvCxnSpPr>
          <p:spPr>
            <a:xfrm flipH="1">
              <a:off x="5528428" y="3356992"/>
              <a:ext cx="69975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Arrow Connector 103"/>
            <p:cNvCxnSpPr/>
            <p:nvPr/>
          </p:nvCxnSpPr>
          <p:spPr>
            <a:xfrm flipH="1">
              <a:off x="5528428" y="3636354"/>
              <a:ext cx="69975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Arrow Connector 104"/>
            <p:cNvCxnSpPr/>
            <p:nvPr/>
          </p:nvCxnSpPr>
          <p:spPr>
            <a:xfrm flipH="1">
              <a:off x="5528428" y="3933056"/>
              <a:ext cx="771764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Arrow Connector 105"/>
            <p:cNvCxnSpPr/>
            <p:nvPr/>
          </p:nvCxnSpPr>
          <p:spPr>
            <a:xfrm flipH="1">
              <a:off x="5528428" y="4232411"/>
              <a:ext cx="85393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Arrow Connector 106"/>
            <p:cNvCxnSpPr/>
            <p:nvPr/>
          </p:nvCxnSpPr>
          <p:spPr>
            <a:xfrm flipH="1">
              <a:off x="5528428" y="4509120"/>
              <a:ext cx="91578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Arrow Connector 107"/>
            <p:cNvCxnSpPr/>
            <p:nvPr/>
          </p:nvCxnSpPr>
          <p:spPr>
            <a:xfrm flipH="1">
              <a:off x="5528428" y="4797152"/>
              <a:ext cx="96286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Arrow Connector 108"/>
            <p:cNvCxnSpPr/>
            <p:nvPr/>
          </p:nvCxnSpPr>
          <p:spPr>
            <a:xfrm flipH="1">
              <a:off x="5528428" y="5070126"/>
              <a:ext cx="101524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/>
            <p:cNvCxnSpPr/>
            <p:nvPr/>
          </p:nvCxnSpPr>
          <p:spPr>
            <a:xfrm flipH="1">
              <a:off x="5528428" y="5356992"/>
              <a:ext cx="108011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oup 116"/>
          <p:cNvGrpSpPr/>
          <p:nvPr/>
        </p:nvGrpSpPr>
        <p:grpSpPr>
          <a:xfrm>
            <a:off x="5868144" y="5589240"/>
            <a:ext cx="1092392" cy="432048"/>
            <a:chOff x="5526742" y="5589240"/>
            <a:chExt cx="1092392" cy="432048"/>
          </a:xfrm>
        </p:grpSpPr>
        <p:cxnSp>
          <p:nvCxnSpPr>
            <p:cNvPr id="112" name="Straight Arrow Connector 111"/>
            <p:cNvCxnSpPr/>
            <p:nvPr/>
          </p:nvCxnSpPr>
          <p:spPr>
            <a:xfrm flipH="1">
              <a:off x="5539015" y="5589240"/>
              <a:ext cx="108011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Arrow Connector 112"/>
            <p:cNvCxnSpPr/>
            <p:nvPr/>
          </p:nvCxnSpPr>
          <p:spPr>
            <a:xfrm flipH="1">
              <a:off x="5526742" y="5805264"/>
              <a:ext cx="108011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Arrow Connector 113"/>
            <p:cNvCxnSpPr/>
            <p:nvPr/>
          </p:nvCxnSpPr>
          <p:spPr>
            <a:xfrm flipH="1">
              <a:off x="5526742" y="6021288"/>
              <a:ext cx="108011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TextBox 118"/>
          <p:cNvSpPr txBox="1"/>
          <p:nvPr/>
        </p:nvSpPr>
        <p:spPr>
          <a:xfrm>
            <a:off x="5650940" y="2082635"/>
            <a:ext cx="3444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A</a:t>
            </a:r>
            <a:endParaRPr 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Rectangle 121"/>
              <p:cNvSpPr/>
              <p:nvPr/>
            </p:nvSpPr>
            <p:spPr>
              <a:xfrm>
                <a:off x="6090178" y="2132856"/>
                <a:ext cx="1156983" cy="4135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</a:rPr>
                            <m:t>h</m:t>
                          </m:r>
                          <m:r>
                            <a:rPr lang="sr-Latn-RS" sz="2000" b="0" i="1" smtClean="0">
                              <a:latin typeface="Cambria Math"/>
                            </a:rPr>
                            <m:t>,</m:t>
                          </m:r>
                          <m:r>
                            <a:rPr lang="sr-Latn-RS" sz="2000" b="0" i="1" smtClean="0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sr-Latn-RS" sz="2000" i="1">
                          <a:latin typeface="Cambria Math"/>
                        </a:rPr>
                        <m:t>=</m:t>
                      </m:r>
                      <m:r>
                        <a:rPr lang="sr-Latn-RS" sz="2000" b="0" i="1" smtClean="0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22" name="Rectangle 1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0178" y="2132856"/>
                <a:ext cx="1156983" cy="413511"/>
              </a:xfrm>
              <a:prstGeom prst="rect">
                <a:avLst/>
              </a:prstGeom>
              <a:blipFill rotWithShape="1">
                <a:blip r:embed="rId2"/>
                <a:stretch>
                  <a:fillRect b="-4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Rectangle 122"/>
              <p:cNvSpPr/>
              <p:nvPr/>
            </p:nvSpPr>
            <p:spPr>
              <a:xfrm>
                <a:off x="6578637" y="2924944"/>
                <a:ext cx="2025811" cy="6767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</a:rPr>
                            <m:t>h</m:t>
                          </m:r>
                          <m:r>
                            <a:rPr lang="sr-Latn-RS" sz="2000" b="0" i="1" smtClean="0">
                              <a:latin typeface="Cambria Math"/>
                            </a:rPr>
                            <m:t>,</m:t>
                          </m:r>
                          <m:r>
                            <a:rPr lang="sr-Latn-RS" sz="2000" b="0" i="1" smtClean="0">
                              <a:latin typeface="Cambria Math"/>
                            </a:rPr>
                            <m:t>𝐵</m:t>
                          </m:r>
                        </m:sub>
                      </m:sSub>
                      <m:r>
                        <a:rPr lang="sr-Latn-RS" sz="2000" i="1">
                          <a:latin typeface="Cambria Math"/>
                        </a:rPr>
                        <m:t>=</m:t>
                      </m:r>
                      <m:r>
                        <a:rPr lang="sr-Latn-RS" sz="2000" b="0" i="1" smtClean="0">
                          <a:latin typeface="Cambria Math"/>
                        </a:rPr>
                        <m:t>19,12</m:t>
                      </m:r>
                      <m:f>
                        <m:fPr>
                          <m:ctrlPr>
                            <a:rPr lang="sr-Latn-RS" sz="2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sz="2000" i="1">
                              <a:latin typeface="Cambria Math"/>
                              <a:ea typeface="Cambria Math"/>
                            </a:rPr>
                            <m:t>𝑘𝑁</m:t>
                          </m:r>
                        </m:num>
                        <m:den>
                          <m:sSup>
                            <m:sSupPr>
                              <m:ctrlPr>
                                <a:rPr lang="sr-Latn-RS" sz="20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sr-Latn-RS" sz="2000" i="1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sr-Latn-RS" sz="20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23" name="Rectangle 1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637" y="2924944"/>
                <a:ext cx="2025811" cy="67672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Rectangle 123"/>
              <p:cNvSpPr/>
              <p:nvPr/>
            </p:nvSpPr>
            <p:spPr>
              <a:xfrm>
                <a:off x="6876256" y="5344564"/>
                <a:ext cx="1873525" cy="6767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</a:rPr>
                            <m:t>h</m:t>
                          </m:r>
                          <m:r>
                            <a:rPr lang="sr-Latn-RS" sz="2000" b="0" i="1" smtClean="0">
                              <a:latin typeface="Cambria Math"/>
                            </a:rPr>
                            <m:t>,</m:t>
                          </m:r>
                          <m:r>
                            <a:rPr lang="sr-Latn-RS" sz="2000" b="0" i="1" smtClean="0">
                              <a:latin typeface="Cambria Math"/>
                            </a:rPr>
                            <m:t>𝐶</m:t>
                          </m:r>
                        </m:sub>
                      </m:sSub>
                      <m:r>
                        <a:rPr lang="sr-Latn-RS" sz="2000" i="1">
                          <a:latin typeface="Cambria Math"/>
                        </a:rPr>
                        <m:t>=39,2</m:t>
                      </m:r>
                      <m:f>
                        <m:fPr>
                          <m:ctrlPr>
                            <a:rPr lang="sr-Latn-RS" sz="2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sz="2000" i="1">
                              <a:latin typeface="Cambria Math"/>
                              <a:ea typeface="Cambria Math"/>
                            </a:rPr>
                            <m:t>𝑘𝑁</m:t>
                          </m:r>
                        </m:num>
                        <m:den>
                          <m:sSup>
                            <m:sSupPr>
                              <m:ctrlPr>
                                <a:rPr lang="sr-Latn-RS" sz="20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sr-Latn-RS" sz="2000" i="1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sr-Latn-RS" sz="20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24" name="Rectangle 1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6256" y="5344564"/>
                <a:ext cx="1873525" cy="67672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Rectangle 126"/>
              <p:cNvSpPr/>
              <p:nvPr/>
            </p:nvSpPr>
            <p:spPr>
              <a:xfrm>
                <a:off x="323528" y="1915671"/>
                <a:ext cx="1250663" cy="445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h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,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sr-Latn-RS" sz="2200" i="1">
                          <a:latin typeface="Cambria Math"/>
                        </a:rPr>
                        <m:t>=</m:t>
                      </m:r>
                      <m:r>
                        <a:rPr lang="sr-Latn-RS" sz="2200" b="0" i="1" smtClean="0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27" name="Rectangle 1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915671"/>
                <a:ext cx="1250663" cy="445699"/>
              </a:xfrm>
              <a:prstGeom prst="rect">
                <a:avLst/>
              </a:prstGeom>
              <a:blipFill rotWithShape="1">
                <a:blip r:embed="rId5"/>
                <a:stretch>
                  <a:fillRect b="-68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Rectangle 127"/>
              <p:cNvSpPr/>
              <p:nvPr/>
            </p:nvSpPr>
            <p:spPr>
              <a:xfrm>
                <a:off x="360365" y="3281625"/>
                <a:ext cx="2624629" cy="445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h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,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𝐵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=1</m:t>
                      </m:r>
                      <m:r>
                        <a:rPr lang="sr-Latn-RS" sz="2200" i="1">
                          <a:latin typeface="Cambria Math"/>
                        </a:rPr>
                        <m:t>0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2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b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𝑠𝑣</m:t>
                          </m:r>
                        </m:sub>
                      </m:sSub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2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28" name="Rectangle 1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365" y="3281625"/>
                <a:ext cx="2624629" cy="445699"/>
              </a:xfrm>
              <a:prstGeom prst="rect">
                <a:avLst/>
              </a:prstGeom>
              <a:blipFill rotWithShape="1">
                <a:blip r:embed="rId6"/>
                <a:stretch>
                  <a:fillRect b="-68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Rectangle 128"/>
              <p:cNvSpPr/>
              <p:nvPr/>
            </p:nvSpPr>
            <p:spPr>
              <a:xfrm>
                <a:off x="330712" y="3703381"/>
                <a:ext cx="4744247" cy="7351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h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,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𝐵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=1</m:t>
                      </m:r>
                      <m:r>
                        <a:rPr lang="sr-Latn-RS" sz="2200" i="1">
                          <a:latin typeface="Cambria Math"/>
                        </a:rPr>
                        <m:t>0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2,39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2∙0,4</m:t>
                          </m:r>
                        </m:e>
                      </m:d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=19,12</m:t>
                      </m:r>
                      <m:f>
                        <m:fPr>
                          <m:ctrlPr>
                            <a:rPr lang="sr-Latn-RS" sz="22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𝑘𝑁</m:t>
                          </m:r>
                        </m:num>
                        <m:den>
                          <m:sSup>
                            <m:sSupPr>
                              <m:ctrlP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29" name="Rectangle 1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712" y="3703381"/>
                <a:ext cx="4744247" cy="73513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Rectangle 130"/>
              <p:cNvSpPr/>
              <p:nvPr/>
            </p:nvSpPr>
            <p:spPr>
              <a:xfrm>
                <a:off x="368337" y="5229200"/>
                <a:ext cx="4327851" cy="4569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𝐶</m:t>
                          </m:r>
                        </m:sub>
                      </m:sSub>
                      <m:r>
                        <a:rPr lang="sr-Latn-RS" sz="2200" i="1">
                          <a:latin typeface="Cambria Math"/>
                        </a:rPr>
                        <m:t>=</m:t>
                      </m:r>
                      <m:r>
                        <a:rPr lang="sr-Latn-RS" sz="2200" b="0" i="1" smtClean="0">
                          <a:latin typeface="Cambria Math"/>
                        </a:rPr>
                        <m:t>10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𝑠𝑣</m:t>
                          </m:r>
                        </m:sub>
                      </m:sSub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2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sr-Latn-RS" sz="2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sr-Latn-RS" sz="2200" b="0" i="1" smtClean="0">
                                  <a:latin typeface="Cambria Math"/>
                                  <a:ea typeface="Cambria Math"/>
                                </a:rPr>
                                <m:t>h</m:t>
                              </m:r>
                            </m:e>
                            <m:sub>
                              <m:r>
                                <a:rPr lang="sr-Latn-RS" sz="22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+(</m:t>
                          </m:r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h</m:t>
                          </m:r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)</m:t>
                      </m:r>
                      <m:sSub>
                        <m:sSubPr>
                          <m:ctrlP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𝑝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31" name="Rectangle 1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337" y="5229200"/>
                <a:ext cx="4327851" cy="456985"/>
              </a:xfrm>
              <a:prstGeom prst="rect">
                <a:avLst/>
              </a:prstGeom>
              <a:blipFill rotWithShape="1">
                <a:blip r:embed="rId8"/>
                <a:stretch>
                  <a:fillRect l="-141"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" name="TextBox 131"/>
          <p:cNvSpPr txBox="1"/>
          <p:nvPr/>
        </p:nvSpPr>
        <p:spPr>
          <a:xfrm>
            <a:off x="137260" y="2492896"/>
            <a:ext cx="45067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Pritisak u tački B (dubina na kojoj se oseti uticaj kompaktiranja betona)</a:t>
            </a:r>
            <a:endParaRPr lang="en-US" sz="2200" dirty="0"/>
          </a:p>
        </p:txBody>
      </p:sp>
      <p:sp>
        <p:nvSpPr>
          <p:cNvPr id="136" name="TextBox 135"/>
          <p:cNvSpPr txBox="1"/>
          <p:nvPr/>
        </p:nvSpPr>
        <p:spPr>
          <a:xfrm>
            <a:off x="137260" y="4485019"/>
            <a:ext cx="45067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Pritisak u tački C (gornja površina vezanog betona)</a:t>
            </a:r>
            <a:endParaRPr 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Rectangle 136"/>
              <p:cNvSpPr/>
              <p:nvPr/>
            </p:nvSpPr>
            <p:spPr>
              <a:xfrm>
                <a:off x="395536" y="5686836"/>
                <a:ext cx="4947829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𝐶</m:t>
                          </m:r>
                        </m:sub>
                      </m:sSub>
                      <m:r>
                        <a:rPr lang="sr-Latn-RS" sz="2200" i="1">
                          <a:latin typeface="Cambria Math"/>
                        </a:rPr>
                        <m:t>=</m:t>
                      </m:r>
                      <m:r>
                        <a:rPr lang="sr-Latn-RS" sz="2200" b="0" i="1" smtClean="0">
                          <a:latin typeface="Cambria Math"/>
                        </a:rPr>
                        <m:t>10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∙2,39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sr-Latn-RS" sz="22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0,8+(3,6−0,8</m:t>
                          </m:r>
                        </m:e>
                      </m:d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0,3)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37" name="Rectangle 1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5686836"/>
                <a:ext cx="4947829" cy="430887"/>
              </a:xfrm>
              <a:prstGeom prst="rect">
                <a:avLst/>
              </a:prstGeom>
              <a:blipFill rotWithShape="1">
                <a:blip r:embed="rId9"/>
                <a:stretch>
                  <a:fillRect l="-246" b="-16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Rectangle 137"/>
              <p:cNvSpPr/>
              <p:nvPr/>
            </p:nvSpPr>
            <p:spPr>
              <a:xfrm>
                <a:off x="395536" y="6093296"/>
                <a:ext cx="1859420" cy="7351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𝐶</m:t>
                          </m:r>
                        </m:sub>
                      </m:sSub>
                      <m:r>
                        <a:rPr lang="sr-Latn-RS" sz="2200" i="1">
                          <a:latin typeface="Cambria Math"/>
                        </a:rPr>
                        <m:t>=</m:t>
                      </m:r>
                      <m:r>
                        <a:rPr lang="sr-Latn-RS" sz="2200" b="0" i="1" smtClean="0">
                          <a:latin typeface="Cambria Math"/>
                        </a:rPr>
                        <m:t>39,2</m:t>
                      </m:r>
                      <m:f>
                        <m:fPr>
                          <m:ctrlPr>
                            <a:rPr lang="sr-Latn-RS" sz="22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𝑘𝑁</m:t>
                          </m:r>
                        </m:num>
                        <m:den>
                          <m:sSup>
                            <m:sSupPr>
                              <m:ctrlP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38" name="Rectangle 1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6093296"/>
                <a:ext cx="1859420" cy="735138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" name="Down Arrow 139"/>
          <p:cNvSpPr/>
          <p:nvPr/>
        </p:nvSpPr>
        <p:spPr>
          <a:xfrm>
            <a:off x="8784468" y="5356992"/>
            <a:ext cx="108012" cy="288032"/>
          </a:xfrm>
          <a:prstGeom prst="downArrow">
            <a:avLst>
              <a:gd name="adj1" fmla="val 19135"/>
              <a:gd name="adj2" fmla="val 49999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Down Arrow 140"/>
          <p:cNvSpPr/>
          <p:nvPr/>
        </p:nvSpPr>
        <p:spPr>
          <a:xfrm flipV="1">
            <a:off x="8783488" y="5068960"/>
            <a:ext cx="108012" cy="288032"/>
          </a:xfrm>
          <a:prstGeom prst="downArrow">
            <a:avLst>
              <a:gd name="adj1" fmla="val 19135"/>
              <a:gd name="adj2" fmla="val 49999"/>
            </a:avLst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TextBox 141"/>
          <p:cNvSpPr txBox="1"/>
          <p:nvPr/>
        </p:nvSpPr>
        <p:spPr>
          <a:xfrm rot="16200000">
            <a:off x="7867909" y="3876527"/>
            <a:ext cx="1873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 smtClean="0"/>
              <a:t>Svež</a:t>
            </a:r>
            <a:endParaRPr lang="en-US" sz="2000" dirty="0"/>
          </a:p>
        </p:txBody>
      </p:sp>
      <p:sp>
        <p:nvSpPr>
          <p:cNvPr id="143" name="TextBox 142"/>
          <p:cNvSpPr txBox="1"/>
          <p:nvPr/>
        </p:nvSpPr>
        <p:spPr>
          <a:xfrm rot="16200000">
            <a:off x="8085067" y="5853365"/>
            <a:ext cx="1438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 smtClean="0"/>
              <a:t>Očvrsnut</a:t>
            </a:r>
            <a:endParaRPr lang="en-US" sz="2000" dirty="0"/>
          </a:p>
        </p:txBody>
      </p:sp>
      <p:cxnSp>
        <p:nvCxnSpPr>
          <p:cNvPr id="146" name="Straight Arrow Connector 145"/>
          <p:cNvCxnSpPr/>
          <p:nvPr/>
        </p:nvCxnSpPr>
        <p:spPr>
          <a:xfrm>
            <a:off x="5343365" y="2492896"/>
            <a:ext cx="0" cy="2864096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46"/>
          <p:cNvSpPr txBox="1"/>
          <p:nvPr/>
        </p:nvSpPr>
        <p:spPr>
          <a:xfrm rot="16200000">
            <a:off x="4876665" y="3859032"/>
            <a:ext cx="704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1400" b="1" dirty="0" smtClean="0"/>
              <a:t>360</a:t>
            </a:r>
            <a:endParaRPr lang="en-US" sz="1400" b="1" dirty="0"/>
          </a:p>
        </p:txBody>
      </p:sp>
      <p:cxnSp>
        <p:nvCxnSpPr>
          <p:cNvPr id="149" name="Straight Connector 148"/>
          <p:cNvCxnSpPr/>
          <p:nvPr/>
        </p:nvCxnSpPr>
        <p:spPr>
          <a:xfrm>
            <a:off x="5684634" y="3091607"/>
            <a:ext cx="2160240" cy="0"/>
          </a:xfrm>
          <a:prstGeom prst="line">
            <a:avLst/>
          </a:prstGeom>
          <a:ln w="28575">
            <a:solidFill>
              <a:schemeClr val="tx2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/>
          <p:cNvCxnSpPr/>
          <p:nvPr/>
        </p:nvCxnSpPr>
        <p:spPr>
          <a:xfrm>
            <a:off x="5599858" y="2492896"/>
            <a:ext cx="0" cy="598711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/>
          <p:cNvSpPr txBox="1"/>
          <p:nvPr/>
        </p:nvSpPr>
        <p:spPr>
          <a:xfrm rot="16200000">
            <a:off x="5028447" y="2520760"/>
            <a:ext cx="9395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1400" b="1" dirty="0" smtClean="0"/>
              <a:t>2·40=80</a:t>
            </a:r>
            <a:endParaRPr lang="en-US" sz="1400" b="1" dirty="0"/>
          </a:p>
        </p:txBody>
      </p:sp>
      <p:sp>
        <p:nvSpPr>
          <p:cNvPr id="156" name="TextBox 155"/>
          <p:cNvSpPr txBox="1"/>
          <p:nvPr/>
        </p:nvSpPr>
        <p:spPr>
          <a:xfrm>
            <a:off x="6876256" y="4941168"/>
            <a:ext cx="3444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C</a:t>
            </a:r>
            <a:endParaRPr lang="en-US" sz="2200" dirty="0"/>
          </a:p>
        </p:txBody>
      </p:sp>
      <p:sp>
        <p:nvSpPr>
          <p:cNvPr id="158" name="TextBox 157"/>
          <p:cNvSpPr txBox="1"/>
          <p:nvPr/>
        </p:nvSpPr>
        <p:spPr>
          <a:xfrm>
            <a:off x="6540611" y="2713547"/>
            <a:ext cx="3444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 smtClean="0"/>
              <a:t>B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11108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2" grpId="0"/>
      <p:bldP spid="123" grpId="0"/>
      <p:bldP spid="124" grpId="0"/>
      <p:bldP spid="127" grpId="0"/>
      <p:bldP spid="128" grpId="0"/>
      <p:bldP spid="129" grpId="0"/>
      <p:bldP spid="131" grpId="0"/>
      <p:bldP spid="132" grpId="0"/>
      <p:bldP spid="136" grpId="0"/>
      <p:bldP spid="137" grpId="0"/>
      <p:bldP spid="138" grpId="0"/>
      <p:bldP spid="140" grpId="0" animBg="1"/>
      <p:bldP spid="141" grpId="0" animBg="1"/>
      <p:bldP spid="142" grpId="0"/>
      <p:bldP spid="143" grpId="0"/>
      <p:bldP spid="156" grpId="0"/>
      <p:bldP spid="1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b="1" dirty="0" smtClean="0"/>
              <a:t>Pritisak </a:t>
            </a:r>
            <a:r>
              <a:rPr lang="sr-Latn-RS" b="1" dirty="0"/>
              <a:t>svežeg betona na </a:t>
            </a:r>
            <a:r>
              <a:rPr lang="sr-Latn-RS" b="1" dirty="0" smtClean="0"/>
              <a:t>oplatu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" y="1628800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361950" algn="l"/>
              </a:tabLst>
            </a:pPr>
            <a:r>
              <a:rPr lang="sr-Latn-CS" sz="2200" i="1" dirty="0"/>
              <a:t>Uslovi U toku i nakon betoniranja jedno </a:t>
            </a:r>
            <a:r>
              <a:rPr lang="en-US" sz="2200" i="1" dirty="0" err="1"/>
              <a:t>i</a:t>
            </a:r>
            <a:r>
              <a:rPr lang="sr-Latn-CS" sz="2200" i="1" dirty="0"/>
              <a:t>zvesno vreme, beton vrši pritisak na bočne strane oplate , a na donju stranu oplate dok stoji oplata. </a:t>
            </a:r>
            <a:endParaRPr lang="en-US" sz="2200" i="1" dirty="0"/>
          </a:p>
          <a:p>
            <a:pPr algn="just">
              <a:tabLst>
                <a:tab pos="361950" algn="l"/>
              </a:tabLst>
            </a:pPr>
            <a:endParaRPr lang="sr-Latn-RS" sz="2200" i="1" dirty="0"/>
          </a:p>
          <a:p>
            <a:pPr algn="just">
              <a:tabLst>
                <a:tab pos="361950" algn="l"/>
              </a:tabLst>
            </a:pPr>
            <a:r>
              <a:rPr lang="sr-Latn-CS" sz="2200" i="1" dirty="0" smtClean="0"/>
              <a:t>Pritisci </a:t>
            </a:r>
            <a:r>
              <a:rPr lang="sr-Latn-CS" sz="2200" i="1" dirty="0"/>
              <a:t>betona na oplatu su f-ja velikog broja uticajnih faktora od kojih su osnovni</a:t>
            </a:r>
            <a:r>
              <a:rPr lang="sr-Latn-CS" sz="2200" i="1" dirty="0" smtClean="0"/>
              <a:t>:</a:t>
            </a:r>
          </a:p>
          <a:p>
            <a:pPr marL="447675" lvl="1" indent="-276225" algn="just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itchFamily="2" charset="2"/>
              <a:buChar char="v"/>
              <a:tabLst>
                <a:tab pos="361950" algn="l"/>
              </a:tabLst>
            </a:pPr>
            <a:r>
              <a:rPr lang="sr-Latn-CS" sz="2200" i="1" dirty="0"/>
              <a:t>KONZISTENCIJA (reološka svojstva betona)</a:t>
            </a:r>
            <a:endParaRPr lang="en-US" sz="2200" i="1" dirty="0"/>
          </a:p>
          <a:p>
            <a:pPr marL="447675" lvl="1" indent="-276225" algn="just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itchFamily="2" charset="2"/>
              <a:buChar char="v"/>
              <a:tabLst>
                <a:tab pos="361950" algn="l"/>
              </a:tabLst>
            </a:pPr>
            <a:r>
              <a:rPr lang="sr-Latn-CS" sz="2200" i="1" dirty="0"/>
              <a:t>KARAKTERISTIKE SAME OPLATE</a:t>
            </a:r>
            <a:endParaRPr lang="en-US" sz="2200" i="1" dirty="0"/>
          </a:p>
          <a:p>
            <a:pPr marL="447675" lvl="1" indent="-276225" algn="just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itchFamily="2" charset="2"/>
              <a:buChar char="v"/>
              <a:tabLst>
                <a:tab pos="361950" algn="l"/>
              </a:tabLst>
            </a:pPr>
            <a:r>
              <a:rPr lang="sr-Latn-CS" sz="2200" i="1" dirty="0"/>
              <a:t>VISINA ELEMENTA KOJI SE BETONIRA</a:t>
            </a:r>
            <a:endParaRPr lang="en-US" sz="2200" i="1" dirty="0"/>
          </a:p>
          <a:p>
            <a:pPr marL="447675" lvl="1" indent="-276225" algn="just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itchFamily="2" charset="2"/>
              <a:buChar char="v"/>
              <a:tabLst>
                <a:tab pos="361950" algn="l"/>
              </a:tabLst>
            </a:pPr>
            <a:r>
              <a:rPr lang="sr-Latn-CS" sz="2200" i="1" dirty="0"/>
              <a:t>BRZINA PUNJENJA OPLATE SVEŽIM BETONOM</a:t>
            </a:r>
            <a:endParaRPr lang="en-US" sz="2200" i="1" dirty="0"/>
          </a:p>
        </p:txBody>
      </p:sp>
    </p:spTree>
    <p:extLst>
      <p:ext uri="{BB962C8B-B14F-4D97-AF65-F5344CB8AC3E}">
        <p14:creationId xmlns:p14="http://schemas.microsoft.com/office/powerpoint/2010/main" val="239016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b="1" dirty="0"/>
              <a:t>Pritisak svežeg betona na oplatu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426198" y="1941336"/>
            <a:ext cx="2841679" cy="4295976"/>
            <a:chOff x="1187624" y="1772816"/>
            <a:chExt cx="2448272" cy="3744416"/>
          </a:xfrm>
        </p:grpSpPr>
        <p:sp>
          <p:nvSpPr>
            <p:cNvPr id="3" name="Rectangle 2"/>
            <p:cNvSpPr/>
            <p:nvPr/>
          </p:nvSpPr>
          <p:spPr>
            <a:xfrm>
              <a:off x="1187624" y="1772816"/>
              <a:ext cx="72008" cy="367240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1187624" y="5445224"/>
              <a:ext cx="2448272" cy="7200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1"/>
          <p:cNvSpPr>
            <a:spLocks/>
          </p:cNvSpPr>
          <p:nvPr/>
        </p:nvSpPr>
        <p:spPr bwMode="auto">
          <a:xfrm>
            <a:off x="509777" y="1941336"/>
            <a:ext cx="2217415" cy="3256078"/>
          </a:xfrm>
          <a:custGeom>
            <a:avLst/>
            <a:gdLst>
              <a:gd name="T0" fmla="*/ 0 w 664"/>
              <a:gd name="T1" fmla="*/ 0 h 1089"/>
              <a:gd name="T2" fmla="*/ 589 w 664"/>
              <a:gd name="T3" fmla="*/ 590 h 1089"/>
              <a:gd name="T4" fmla="*/ 453 w 664"/>
              <a:gd name="T5" fmla="*/ 1089 h 1089"/>
              <a:gd name="T6" fmla="*/ 0 60000 65536"/>
              <a:gd name="T7" fmla="*/ 0 60000 65536"/>
              <a:gd name="T8" fmla="*/ 0 60000 65536"/>
              <a:gd name="T9" fmla="*/ 0 w 664"/>
              <a:gd name="T10" fmla="*/ 0 h 1089"/>
              <a:gd name="T11" fmla="*/ 664 w 664"/>
              <a:gd name="T12" fmla="*/ 1089 h 108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64" h="1089">
                <a:moveTo>
                  <a:pt x="0" y="0"/>
                </a:moveTo>
                <a:cubicBezTo>
                  <a:pt x="257" y="204"/>
                  <a:pt x="514" y="409"/>
                  <a:pt x="589" y="590"/>
                </a:cubicBezTo>
                <a:cubicBezTo>
                  <a:pt x="664" y="771"/>
                  <a:pt x="498" y="991"/>
                  <a:pt x="453" y="1089"/>
                </a:cubicBezTo>
              </a:path>
            </a:pathLst>
          </a:custGeom>
          <a:noFill/>
          <a:ln w="285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844092" y="5197413"/>
            <a:ext cx="1671576" cy="957284"/>
            <a:chOff x="755576" y="4754862"/>
            <a:chExt cx="1440160" cy="834378"/>
          </a:xfrm>
        </p:grpSpPr>
        <p:cxnSp>
          <p:nvCxnSpPr>
            <p:cNvPr id="104" name="Straight Arrow Connector 103"/>
            <p:cNvCxnSpPr/>
            <p:nvPr/>
          </p:nvCxnSpPr>
          <p:spPr>
            <a:xfrm>
              <a:off x="755576" y="4754862"/>
              <a:ext cx="0" cy="834378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Arrow Connector 104"/>
            <p:cNvCxnSpPr/>
            <p:nvPr/>
          </p:nvCxnSpPr>
          <p:spPr>
            <a:xfrm>
              <a:off x="1043608" y="4754862"/>
              <a:ext cx="0" cy="834378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Arrow Connector 105"/>
            <p:cNvCxnSpPr/>
            <p:nvPr/>
          </p:nvCxnSpPr>
          <p:spPr>
            <a:xfrm>
              <a:off x="1331640" y="5229200"/>
              <a:ext cx="0" cy="36004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Arrow Connector 106"/>
            <p:cNvCxnSpPr/>
            <p:nvPr/>
          </p:nvCxnSpPr>
          <p:spPr>
            <a:xfrm>
              <a:off x="1619672" y="4754862"/>
              <a:ext cx="0" cy="834378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Arrow Connector 107"/>
            <p:cNvCxnSpPr/>
            <p:nvPr/>
          </p:nvCxnSpPr>
          <p:spPr>
            <a:xfrm>
              <a:off x="1907704" y="4754862"/>
              <a:ext cx="0" cy="834378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Arrow Connector 108"/>
            <p:cNvCxnSpPr/>
            <p:nvPr/>
          </p:nvCxnSpPr>
          <p:spPr>
            <a:xfrm>
              <a:off x="2195736" y="4754862"/>
              <a:ext cx="0" cy="834378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509777" y="2437025"/>
            <a:ext cx="2005891" cy="2313218"/>
            <a:chOff x="467544" y="2348880"/>
            <a:chExt cx="1728192" cy="2016224"/>
          </a:xfrm>
        </p:grpSpPr>
        <p:cxnSp>
          <p:nvCxnSpPr>
            <p:cNvPr id="112" name="Straight Arrow Connector 111"/>
            <p:cNvCxnSpPr/>
            <p:nvPr/>
          </p:nvCxnSpPr>
          <p:spPr>
            <a:xfrm flipH="1">
              <a:off x="467544" y="2348880"/>
              <a:ext cx="576064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Arrow Connector 112"/>
            <p:cNvCxnSpPr/>
            <p:nvPr/>
          </p:nvCxnSpPr>
          <p:spPr>
            <a:xfrm flipH="1">
              <a:off x="467544" y="2636912"/>
              <a:ext cx="955216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Arrow Connector 113"/>
            <p:cNvCxnSpPr/>
            <p:nvPr/>
          </p:nvCxnSpPr>
          <p:spPr>
            <a:xfrm flipH="1">
              <a:off x="467544" y="2924944"/>
              <a:ext cx="1296144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/>
            <p:cNvCxnSpPr/>
            <p:nvPr/>
          </p:nvCxnSpPr>
          <p:spPr>
            <a:xfrm flipH="1">
              <a:off x="467544" y="3212976"/>
              <a:ext cx="1512168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/>
            <p:cNvCxnSpPr/>
            <p:nvPr/>
          </p:nvCxnSpPr>
          <p:spPr>
            <a:xfrm flipH="1">
              <a:off x="467544" y="3501008"/>
              <a:ext cx="1656184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/>
            <p:cNvCxnSpPr/>
            <p:nvPr/>
          </p:nvCxnSpPr>
          <p:spPr>
            <a:xfrm flipH="1">
              <a:off x="467544" y="3789040"/>
              <a:ext cx="1728192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Arrow Connector 117"/>
            <p:cNvCxnSpPr/>
            <p:nvPr/>
          </p:nvCxnSpPr>
          <p:spPr>
            <a:xfrm flipH="1">
              <a:off x="467544" y="4077072"/>
              <a:ext cx="1656184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/>
            <p:cNvCxnSpPr/>
            <p:nvPr/>
          </p:nvCxnSpPr>
          <p:spPr>
            <a:xfrm flipH="1">
              <a:off x="467544" y="4365104"/>
              <a:ext cx="1512168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TextBox 126"/>
          <p:cNvSpPr txBox="1"/>
          <p:nvPr/>
        </p:nvSpPr>
        <p:spPr>
          <a:xfrm>
            <a:off x="593356" y="2602255"/>
            <a:ext cx="793999" cy="529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 smtClean="0"/>
              <a:t>p</a:t>
            </a:r>
            <a:r>
              <a:rPr lang="sr-Latn-RS" sz="2400" baseline="-25000" dirty="0" smtClean="0"/>
              <a:t>h</a:t>
            </a:r>
            <a:endParaRPr lang="en-US" sz="2400" baseline="-25000" dirty="0"/>
          </a:p>
        </p:txBody>
      </p:sp>
      <p:sp>
        <p:nvSpPr>
          <p:cNvPr id="128" name="TextBox 127"/>
          <p:cNvSpPr txBox="1"/>
          <p:nvPr/>
        </p:nvSpPr>
        <p:spPr>
          <a:xfrm>
            <a:off x="1094828" y="5146386"/>
            <a:ext cx="793999" cy="529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 smtClean="0"/>
              <a:t>p</a:t>
            </a:r>
            <a:r>
              <a:rPr lang="sr-Latn-RS" sz="2400" baseline="-25000" dirty="0" smtClean="0"/>
              <a:t>v</a:t>
            </a:r>
            <a:endParaRPr lang="en-US" sz="2400" baseline="-25000" dirty="0"/>
          </a:p>
        </p:txBody>
      </p:sp>
      <p:cxnSp>
        <p:nvCxnSpPr>
          <p:cNvPr id="134" name="Straight Connector 133"/>
          <p:cNvCxnSpPr>
            <a:stCxn id="102" idx="0"/>
          </p:cNvCxnSpPr>
          <p:nvPr/>
        </p:nvCxnSpPr>
        <p:spPr>
          <a:xfrm flipV="1">
            <a:off x="509777" y="1927942"/>
            <a:ext cx="3843479" cy="1339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2264932" y="3428404"/>
            <a:ext cx="165899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/>
          <p:nvPr/>
        </p:nvCxnSpPr>
        <p:spPr>
          <a:xfrm>
            <a:off x="3923928" y="1941336"/>
            <a:ext cx="0" cy="1487069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3886969" y="2438351"/>
            <a:ext cx="396999" cy="529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 smtClean="0"/>
              <a:t>h</a:t>
            </a:r>
            <a:endParaRPr lang="en-US" sz="2400" baseline="-25000" dirty="0"/>
          </a:p>
        </p:txBody>
      </p:sp>
      <p:grpSp>
        <p:nvGrpSpPr>
          <p:cNvPr id="176" name="Group 175"/>
          <p:cNvGrpSpPr/>
          <p:nvPr/>
        </p:nvGrpSpPr>
        <p:grpSpPr>
          <a:xfrm rot="16695757">
            <a:off x="2958382" y="2135215"/>
            <a:ext cx="902329" cy="558711"/>
            <a:chOff x="2442725" y="2233549"/>
            <a:chExt cx="786479" cy="481362"/>
          </a:xfrm>
        </p:grpSpPr>
        <p:sp>
          <p:nvSpPr>
            <p:cNvPr id="142" name="Freeform 141"/>
            <p:cNvSpPr/>
            <p:nvPr/>
          </p:nvSpPr>
          <p:spPr>
            <a:xfrm>
              <a:off x="2939643" y="2233549"/>
              <a:ext cx="289561" cy="251460"/>
            </a:xfrm>
            <a:custGeom>
              <a:avLst/>
              <a:gdLst>
                <a:gd name="connsiteX0" fmla="*/ 76201 w 289561"/>
                <a:gd name="connsiteY0" fmla="*/ 0 h 251460"/>
                <a:gd name="connsiteX1" fmla="*/ 76201 w 289561"/>
                <a:gd name="connsiteY1" fmla="*/ 0 h 251460"/>
                <a:gd name="connsiteX2" fmla="*/ 175261 w 289561"/>
                <a:gd name="connsiteY2" fmla="*/ 7620 h 251460"/>
                <a:gd name="connsiteX3" fmla="*/ 198121 w 289561"/>
                <a:gd name="connsiteY3" fmla="*/ 22860 h 251460"/>
                <a:gd name="connsiteX4" fmla="*/ 236221 w 289561"/>
                <a:gd name="connsiteY4" fmla="*/ 68580 h 251460"/>
                <a:gd name="connsiteX5" fmla="*/ 266701 w 289561"/>
                <a:gd name="connsiteY5" fmla="*/ 99060 h 251460"/>
                <a:gd name="connsiteX6" fmla="*/ 274321 w 289561"/>
                <a:gd name="connsiteY6" fmla="*/ 129540 h 251460"/>
                <a:gd name="connsiteX7" fmla="*/ 289561 w 289561"/>
                <a:gd name="connsiteY7" fmla="*/ 160020 h 251460"/>
                <a:gd name="connsiteX8" fmla="*/ 274321 w 289561"/>
                <a:gd name="connsiteY8" fmla="*/ 228600 h 251460"/>
                <a:gd name="connsiteX9" fmla="*/ 251461 w 289561"/>
                <a:gd name="connsiteY9" fmla="*/ 236220 h 251460"/>
                <a:gd name="connsiteX10" fmla="*/ 228601 w 289561"/>
                <a:gd name="connsiteY10" fmla="*/ 251460 h 251460"/>
                <a:gd name="connsiteX11" fmla="*/ 167641 w 289561"/>
                <a:gd name="connsiteY11" fmla="*/ 243840 h 251460"/>
                <a:gd name="connsiteX12" fmla="*/ 121921 w 289561"/>
                <a:gd name="connsiteY12" fmla="*/ 205740 h 251460"/>
                <a:gd name="connsiteX13" fmla="*/ 68581 w 289561"/>
                <a:gd name="connsiteY13" fmla="*/ 167640 h 251460"/>
                <a:gd name="connsiteX14" fmla="*/ 45721 w 289561"/>
                <a:gd name="connsiteY14" fmla="*/ 137160 h 251460"/>
                <a:gd name="connsiteX15" fmla="*/ 15241 w 289561"/>
                <a:gd name="connsiteY15" fmla="*/ 106680 h 251460"/>
                <a:gd name="connsiteX16" fmla="*/ 1 w 289561"/>
                <a:gd name="connsiteY16" fmla="*/ 53340 h 251460"/>
                <a:gd name="connsiteX17" fmla="*/ 7621 w 289561"/>
                <a:gd name="connsiteY17" fmla="*/ 22860 h 251460"/>
                <a:gd name="connsiteX18" fmla="*/ 76201 w 289561"/>
                <a:gd name="connsiteY18" fmla="*/ 0 h 25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9561" h="251460">
                  <a:moveTo>
                    <a:pt x="76201" y="0"/>
                  </a:moveTo>
                  <a:lnTo>
                    <a:pt x="76201" y="0"/>
                  </a:lnTo>
                  <a:cubicBezTo>
                    <a:pt x="109221" y="2540"/>
                    <a:pt x="142711" y="1517"/>
                    <a:pt x="175261" y="7620"/>
                  </a:cubicBezTo>
                  <a:cubicBezTo>
                    <a:pt x="184262" y="9308"/>
                    <a:pt x="191086" y="16997"/>
                    <a:pt x="198121" y="22860"/>
                  </a:cubicBezTo>
                  <a:cubicBezTo>
                    <a:pt x="237756" y="55889"/>
                    <a:pt x="206251" y="33615"/>
                    <a:pt x="236221" y="68580"/>
                  </a:cubicBezTo>
                  <a:cubicBezTo>
                    <a:pt x="245572" y="79489"/>
                    <a:pt x="256541" y="88900"/>
                    <a:pt x="266701" y="99060"/>
                  </a:cubicBezTo>
                  <a:cubicBezTo>
                    <a:pt x="269241" y="109220"/>
                    <a:pt x="270644" y="119734"/>
                    <a:pt x="274321" y="129540"/>
                  </a:cubicBezTo>
                  <a:cubicBezTo>
                    <a:pt x="278309" y="140176"/>
                    <a:pt x="289561" y="148661"/>
                    <a:pt x="289561" y="160020"/>
                  </a:cubicBezTo>
                  <a:cubicBezTo>
                    <a:pt x="289561" y="183438"/>
                    <a:pt x="284794" y="207655"/>
                    <a:pt x="274321" y="228600"/>
                  </a:cubicBezTo>
                  <a:cubicBezTo>
                    <a:pt x="270729" y="235784"/>
                    <a:pt x="258645" y="232628"/>
                    <a:pt x="251461" y="236220"/>
                  </a:cubicBezTo>
                  <a:cubicBezTo>
                    <a:pt x="243270" y="240316"/>
                    <a:pt x="236221" y="246380"/>
                    <a:pt x="228601" y="251460"/>
                  </a:cubicBezTo>
                  <a:cubicBezTo>
                    <a:pt x="208281" y="248920"/>
                    <a:pt x="187398" y="249228"/>
                    <a:pt x="167641" y="243840"/>
                  </a:cubicBezTo>
                  <a:cubicBezTo>
                    <a:pt x="150767" y="239238"/>
                    <a:pt x="133662" y="215524"/>
                    <a:pt x="121921" y="205740"/>
                  </a:cubicBezTo>
                  <a:cubicBezTo>
                    <a:pt x="95961" y="184107"/>
                    <a:pt x="96033" y="195092"/>
                    <a:pt x="68581" y="167640"/>
                  </a:cubicBezTo>
                  <a:cubicBezTo>
                    <a:pt x="59601" y="158660"/>
                    <a:pt x="54084" y="146718"/>
                    <a:pt x="45721" y="137160"/>
                  </a:cubicBezTo>
                  <a:cubicBezTo>
                    <a:pt x="36259" y="126347"/>
                    <a:pt x="25401" y="116840"/>
                    <a:pt x="15241" y="106680"/>
                  </a:cubicBezTo>
                  <a:cubicBezTo>
                    <a:pt x="11648" y="95900"/>
                    <a:pt x="1" y="62908"/>
                    <a:pt x="1" y="53340"/>
                  </a:cubicBezTo>
                  <a:cubicBezTo>
                    <a:pt x="1" y="42867"/>
                    <a:pt x="-330" y="29676"/>
                    <a:pt x="7621" y="22860"/>
                  </a:cubicBezTo>
                  <a:cubicBezTo>
                    <a:pt x="26338" y="6817"/>
                    <a:pt x="64771" y="3810"/>
                    <a:pt x="76201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684025" y="2359279"/>
              <a:ext cx="214613" cy="127783"/>
            </a:xfrm>
            <a:custGeom>
              <a:avLst/>
              <a:gdLst>
                <a:gd name="connsiteX0" fmla="*/ 214613 w 214613"/>
                <a:gd name="connsiteY0" fmla="*/ 31831 h 127783"/>
                <a:gd name="connsiteX1" fmla="*/ 214613 w 214613"/>
                <a:gd name="connsiteY1" fmla="*/ 31831 h 127783"/>
                <a:gd name="connsiteX2" fmla="*/ 146033 w 214613"/>
                <a:gd name="connsiteY2" fmla="*/ 1351 h 127783"/>
                <a:gd name="connsiteX3" fmla="*/ 62213 w 214613"/>
                <a:gd name="connsiteY3" fmla="*/ 8971 h 127783"/>
                <a:gd name="connsiteX4" fmla="*/ 31733 w 214613"/>
                <a:gd name="connsiteY4" fmla="*/ 24211 h 127783"/>
                <a:gd name="connsiteX5" fmla="*/ 8873 w 214613"/>
                <a:gd name="connsiteY5" fmla="*/ 31831 h 127783"/>
                <a:gd name="connsiteX6" fmla="*/ 1253 w 214613"/>
                <a:gd name="connsiteY6" fmla="*/ 62311 h 127783"/>
                <a:gd name="connsiteX7" fmla="*/ 31733 w 214613"/>
                <a:gd name="connsiteY7" fmla="*/ 77551 h 127783"/>
                <a:gd name="connsiteX8" fmla="*/ 146033 w 214613"/>
                <a:gd name="connsiteY8" fmla="*/ 92791 h 127783"/>
                <a:gd name="connsiteX9" fmla="*/ 191753 w 214613"/>
                <a:gd name="connsiteY9" fmla="*/ 123271 h 127783"/>
                <a:gd name="connsiteX10" fmla="*/ 214613 w 214613"/>
                <a:gd name="connsiteY10" fmla="*/ 31831 h 12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13" h="127783">
                  <a:moveTo>
                    <a:pt x="214613" y="31831"/>
                  </a:moveTo>
                  <a:lnTo>
                    <a:pt x="214613" y="31831"/>
                  </a:lnTo>
                  <a:cubicBezTo>
                    <a:pt x="191753" y="21671"/>
                    <a:pt x="170772" y="5062"/>
                    <a:pt x="146033" y="1351"/>
                  </a:cubicBezTo>
                  <a:cubicBezTo>
                    <a:pt x="118288" y="-2811"/>
                    <a:pt x="89723" y="3469"/>
                    <a:pt x="62213" y="8971"/>
                  </a:cubicBezTo>
                  <a:cubicBezTo>
                    <a:pt x="51074" y="11199"/>
                    <a:pt x="42174" y="19736"/>
                    <a:pt x="31733" y="24211"/>
                  </a:cubicBezTo>
                  <a:cubicBezTo>
                    <a:pt x="24350" y="27375"/>
                    <a:pt x="16493" y="29291"/>
                    <a:pt x="8873" y="31831"/>
                  </a:cubicBezTo>
                  <a:cubicBezTo>
                    <a:pt x="6333" y="41991"/>
                    <a:pt x="-3431" y="52944"/>
                    <a:pt x="1253" y="62311"/>
                  </a:cubicBezTo>
                  <a:cubicBezTo>
                    <a:pt x="6333" y="72471"/>
                    <a:pt x="21292" y="73076"/>
                    <a:pt x="31733" y="77551"/>
                  </a:cubicBezTo>
                  <a:cubicBezTo>
                    <a:pt x="69298" y="93650"/>
                    <a:pt x="101082" y="89045"/>
                    <a:pt x="146033" y="92791"/>
                  </a:cubicBezTo>
                  <a:cubicBezTo>
                    <a:pt x="161273" y="102951"/>
                    <a:pt x="185961" y="140647"/>
                    <a:pt x="191753" y="123271"/>
                  </a:cubicBezTo>
                  <a:cubicBezTo>
                    <a:pt x="215025" y="53454"/>
                    <a:pt x="210803" y="47071"/>
                    <a:pt x="214613" y="318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043149" y="2603520"/>
              <a:ext cx="82550" cy="11139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684025" y="2507833"/>
              <a:ext cx="263874" cy="190500"/>
            </a:xfrm>
            <a:custGeom>
              <a:avLst/>
              <a:gdLst>
                <a:gd name="connsiteX0" fmla="*/ 146205 w 263874"/>
                <a:gd name="connsiteY0" fmla="*/ 28575 h 190500"/>
                <a:gd name="connsiteX1" fmla="*/ 146205 w 263874"/>
                <a:gd name="connsiteY1" fmla="*/ 28575 h 190500"/>
                <a:gd name="connsiteX2" fmla="*/ 111280 w 263874"/>
                <a:gd name="connsiteY2" fmla="*/ 15875 h 190500"/>
                <a:gd name="connsiteX3" fmla="*/ 98580 w 263874"/>
                <a:gd name="connsiteY3" fmla="*/ 9525 h 190500"/>
                <a:gd name="connsiteX4" fmla="*/ 66830 w 263874"/>
                <a:gd name="connsiteY4" fmla="*/ 0 h 190500"/>
                <a:gd name="connsiteX5" fmla="*/ 50955 w 263874"/>
                <a:gd name="connsiteY5" fmla="*/ 3175 h 190500"/>
                <a:gd name="connsiteX6" fmla="*/ 41430 w 263874"/>
                <a:gd name="connsiteY6" fmla="*/ 12700 h 190500"/>
                <a:gd name="connsiteX7" fmla="*/ 28730 w 263874"/>
                <a:gd name="connsiteY7" fmla="*/ 19050 h 190500"/>
                <a:gd name="connsiteX8" fmla="*/ 19205 w 263874"/>
                <a:gd name="connsiteY8" fmla="*/ 25400 h 190500"/>
                <a:gd name="connsiteX9" fmla="*/ 12855 w 263874"/>
                <a:gd name="connsiteY9" fmla="*/ 34925 h 190500"/>
                <a:gd name="connsiteX10" fmla="*/ 6505 w 263874"/>
                <a:gd name="connsiteY10" fmla="*/ 53975 h 190500"/>
                <a:gd name="connsiteX11" fmla="*/ 3330 w 263874"/>
                <a:gd name="connsiteY11" fmla="*/ 76200 h 190500"/>
                <a:gd name="connsiteX12" fmla="*/ 155 w 263874"/>
                <a:gd name="connsiteY12" fmla="*/ 85725 h 190500"/>
                <a:gd name="connsiteX13" fmla="*/ 9680 w 263874"/>
                <a:gd name="connsiteY13" fmla="*/ 98425 h 190500"/>
                <a:gd name="connsiteX14" fmla="*/ 28730 w 263874"/>
                <a:gd name="connsiteY14" fmla="*/ 117475 h 190500"/>
                <a:gd name="connsiteX15" fmla="*/ 35080 w 263874"/>
                <a:gd name="connsiteY15" fmla="*/ 127000 h 190500"/>
                <a:gd name="connsiteX16" fmla="*/ 47780 w 263874"/>
                <a:gd name="connsiteY16" fmla="*/ 133350 h 190500"/>
                <a:gd name="connsiteX17" fmla="*/ 57305 w 263874"/>
                <a:gd name="connsiteY17" fmla="*/ 139700 h 190500"/>
                <a:gd name="connsiteX18" fmla="*/ 63655 w 263874"/>
                <a:gd name="connsiteY18" fmla="*/ 158750 h 190500"/>
                <a:gd name="connsiteX19" fmla="*/ 73180 w 263874"/>
                <a:gd name="connsiteY19" fmla="*/ 165100 h 190500"/>
                <a:gd name="connsiteX20" fmla="*/ 82705 w 263874"/>
                <a:gd name="connsiteY20" fmla="*/ 174625 h 190500"/>
                <a:gd name="connsiteX21" fmla="*/ 104930 w 263874"/>
                <a:gd name="connsiteY21" fmla="*/ 180975 h 190500"/>
                <a:gd name="connsiteX22" fmla="*/ 114455 w 263874"/>
                <a:gd name="connsiteY22" fmla="*/ 184150 h 190500"/>
                <a:gd name="connsiteX23" fmla="*/ 155730 w 263874"/>
                <a:gd name="connsiteY23" fmla="*/ 190500 h 190500"/>
                <a:gd name="connsiteX24" fmla="*/ 206530 w 263874"/>
                <a:gd name="connsiteY24" fmla="*/ 187325 h 190500"/>
                <a:gd name="connsiteX25" fmla="*/ 225580 w 263874"/>
                <a:gd name="connsiteY25" fmla="*/ 184150 h 190500"/>
                <a:gd name="connsiteX26" fmla="*/ 235105 w 263874"/>
                <a:gd name="connsiteY26" fmla="*/ 177800 h 190500"/>
                <a:gd name="connsiteX27" fmla="*/ 247805 w 263874"/>
                <a:gd name="connsiteY27" fmla="*/ 174625 h 190500"/>
                <a:gd name="connsiteX28" fmla="*/ 257330 w 263874"/>
                <a:gd name="connsiteY28" fmla="*/ 165100 h 190500"/>
                <a:gd name="connsiteX29" fmla="*/ 263680 w 263874"/>
                <a:gd name="connsiteY29" fmla="*/ 152400 h 190500"/>
                <a:gd name="connsiteX30" fmla="*/ 257330 w 263874"/>
                <a:gd name="connsiteY30" fmla="*/ 127000 h 190500"/>
                <a:gd name="connsiteX31" fmla="*/ 238280 w 263874"/>
                <a:gd name="connsiteY31" fmla="*/ 117475 h 190500"/>
                <a:gd name="connsiteX32" fmla="*/ 225580 w 263874"/>
                <a:gd name="connsiteY32" fmla="*/ 111125 h 190500"/>
                <a:gd name="connsiteX33" fmla="*/ 216055 w 263874"/>
                <a:gd name="connsiteY33" fmla="*/ 101600 h 190500"/>
                <a:gd name="connsiteX34" fmla="*/ 212880 w 263874"/>
                <a:gd name="connsiteY34" fmla="*/ 92075 h 190500"/>
                <a:gd name="connsiteX35" fmla="*/ 200180 w 263874"/>
                <a:gd name="connsiteY35" fmla="*/ 69850 h 190500"/>
                <a:gd name="connsiteX36" fmla="*/ 190655 w 263874"/>
                <a:gd name="connsiteY36" fmla="*/ 47625 h 190500"/>
                <a:gd name="connsiteX37" fmla="*/ 181130 w 263874"/>
                <a:gd name="connsiteY37" fmla="*/ 44450 h 190500"/>
                <a:gd name="connsiteX38" fmla="*/ 174780 w 263874"/>
                <a:gd name="connsiteY38" fmla="*/ 34925 h 190500"/>
                <a:gd name="connsiteX39" fmla="*/ 146205 w 263874"/>
                <a:gd name="connsiteY39" fmla="*/ 2857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63874" h="190500">
                  <a:moveTo>
                    <a:pt x="146205" y="28575"/>
                  </a:moveTo>
                  <a:lnTo>
                    <a:pt x="146205" y="28575"/>
                  </a:lnTo>
                  <a:cubicBezTo>
                    <a:pt x="134563" y="24342"/>
                    <a:pt x="122781" y="20476"/>
                    <a:pt x="111280" y="15875"/>
                  </a:cubicBezTo>
                  <a:cubicBezTo>
                    <a:pt x="106886" y="14117"/>
                    <a:pt x="102974" y="11283"/>
                    <a:pt x="98580" y="9525"/>
                  </a:cubicBezTo>
                  <a:cubicBezTo>
                    <a:pt x="85697" y="4372"/>
                    <a:pt x="79305" y="3119"/>
                    <a:pt x="66830" y="0"/>
                  </a:cubicBezTo>
                  <a:cubicBezTo>
                    <a:pt x="61538" y="1058"/>
                    <a:pt x="55782" y="762"/>
                    <a:pt x="50955" y="3175"/>
                  </a:cubicBezTo>
                  <a:cubicBezTo>
                    <a:pt x="46939" y="5183"/>
                    <a:pt x="45084" y="10090"/>
                    <a:pt x="41430" y="12700"/>
                  </a:cubicBezTo>
                  <a:cubicBezTo>
                    <a:pt x="37579" y="15451"/>
                    <a:pt x="32839" y="16702"/>
                    <a:pt x="28730" y="19050"/>
                  </a:cubicBezTo>
                  <a:cubicBezTo>
                    <a:pt x="25417" y="20943"/>
                    <a:pt x="22380" y="23283"/>
                    <a:pt x="19205" y="25400"/>
                  </a:cubicBezTo>
                  <a:cubicBezTo>
                    <a:pt x="17088" y="28575"/>
                    <a:pt x="14405" y="31438"/>
                    <a:pt x="12855" y="34925"/>
                  </a:cubicBezTo>
                  <a:cubicBezTo>
                    <a:pt x="10137" y="41042"/>
                    <a:pt x="6505" y="53975"/>
                    <a:pt x="6505" y="53975"/>
                  </a:cubicBezTo>
                  <a:cubicBezTo>
                    <a:pt x="5447" y="61383"/>
                    <a:pt x="4798" y="68862"/>
                    <a:pt x="3330" y="76200"/>
                  </a:cubicBezTo>
                  <a:cubicBezTo>
                    <a:pt x="2674" y="79482"/>
                    <a:pt x="-764" y="82507"/>
                    <a:pt x="155" y="85725"/>
                  </a:cubicBezTo>
                  <a:cubicBezTo>
                    <a:pt x="1609" y="90813"/>
                    <a:pt x="6604" y="94119"/>
                    <a:pt x="9680" y="98425"/>
                  </a:cubicBezTo>
                  <a:cubicBezTo>
                    <a:pt x="28386" y="124614"/>
                    <a:pt x="-87" y="88658"/>
                    <a:pt x="28730" y="117475"/>
                  </a:cubicBezTo>
                  <a:cubicBezTo>
                    <a:pt x="31428" y="120173"/>
                    <a:pt x="32149" y="124557"/>
                    <a:pt x="35080" y="127000"/>
                  </a:cubicBezTo>
                  <a:cubicBezTo>
                    <a:pt x="38716" y="130030"/>
                    <a:pt x="43671" y="131002"/>
                    <a:pt x="47780" y="133350"/>
                  </a:cubicBezTo>
                  <a:cubicBezTo>
                    <a:pt x="51093" y="135243"/>
                    <a:pt x="54130" y="137583"/>
                    <a:pt x="57305" y="139700"/>
                  </a:cubicBezTo>
                  <a:cubicBezTo>
                    <a:pt x="59422" y="146050"/>
                    <a:pt x="58086" y="155037"/>
                    <a:pt x="63655" y="158750"/>
                  </a:cubicBezTo>
                  <a:cubicBezTo>
                    <a:pt x="66830" y="160867"/>
                    <a:pt x="70249" y="162657"/>
                    <a:pt x="73180" y="165100"/>
                  </a:cubicBezTo>
                  <a:cubicBezTo>
                    <a:pt x="76629" y="167975"/>
                    <a:pt x="78969" y="172134"/>
                    <a:pt x="82705" y="174625"/>
                  </a:cubicBezTo>
                  <a:cubicBezTo>
                    <a:pt x="85560" y="176528"/>
                    <a:pt x="103078" y="180446"/>
                    <a:pt x="104930" y="180975"/>
                  </a:cubicBezTo>
                  <a:cubicBezTo>
                    <a:pt x="108148" y="181894"/>
                    <a:pt x="111208" y="183338"/>
                    <a:pt x="114455" y="184150"/>
                  </a:cubicBezTo>
                  <a:cubicBezTo>
                    <a:pt x="129000" y="187786"/>
                    <a:pt x="140307" y="188572"/>
                    <a:pt x="155730" y="190500"/>
                  </a:cubicBezTo>
                  <a:cubicBezTo>
                    <a:pt x="172663" y="189442"/>
                    <a:pt x="189633" y="188861"/>
                    <a:pt x="206530" y="187325"/>
                  </a:cubicBezTo>
                  <a:cubicBezTo>
                    <a:pt x="212941" y="186742"/>
                    <a:pt x="219473" y="186186"/>
                    <a:pt x="225580" y="184150"/>
                  </a:cubicBezTo>
                  <a:cubicBezTo>
                    <a:pt x="229200" y="182943"/>
                    <a:pt x="231598" y="179303"/>
                    <a:pt x="235105" y="177800"/>
                  </a:cubicBezTo>
                  <a:cubicBezTo>
                    <a:pt x="239116" y="176081"/>
                    <a:pt x="243572" y="175683"/>
                    <a:pt x="247805" y="174625"/>
                  </a:cubicBezTo>
                  <a:cubicBezTo>
                    <a:pt x="250980" y="171450"/>
                    <a:pt x="254720" y="168754"/>
                    <a:pt x="257330" y="165100"/>
                  </a:cubicBezTo>
                  <a:cubicBezTo>
                    <a:pt x="260081" y="161249"/>
                    <a:pt x="263680" y="157133"/>
                    <a:pt x="263680" y="152400"/>
                  </a:cubicBezTo>
                  <a:cubicBezTo>
                    <a:pt x="263680" y="143673"/>
                    <a:pt x="265609" y="129760"/>
                    <a:pt x="257330" y="127000"/>
                  </a:cubicBezTo>
                  <a:cubicBezTo>
                    <a:pt x="239866" y="121179"/>
                    <a:pt x="255514" y="127323"/>
                    <a:pt x="238280" y="117475"/>
                  </a:cubicBezTo>
                  <a:cubicBezTo>
                    <a:pt x="234171" y="115127"/>
                    <a:pt x="229431" y="113876"/>
                    <a:pt x="225580" y="111125"/>
                  </a:cubicBezTo>
                  <a:cubicBezTo>
                    <a:pt x="221926" y="108515"/>
                    <a:pt x="219230" y="104775"/>
                    <a:pt x="216055" y="101600"/>
                  </a:cubicBezTo>
                  <a:cubicBezTo>
                    <a:pt x="214997" y="98425"/>
                    <a:pt x="214377" y="95068"/>
                    <a:pt x="212880" y="92075"/>
                  </a:cubicBezTo>
                  <a:cubicBezTo>
                    <a:pt x="203668" y="73652"/>
                    <a:pt x="208529" y="92115"/>
                    <a:pt x="200180" y="69850"/>
                  </a:cubicBezTo>
                  <a:cubicBezTo>
                    <a:pt x="196912" y="61134"/>
                    <a:pt x="198698" y="54059"/>
                    <a:pt x="190655" y="47625"/>
                  </a:cubicBezTo>
                  <a:cubicBezTo>
                    <a:pt x="188042" y="45534"/>
                    <a:pt x="184305" y="45508"/>
                    <a:pt x="181130" y="44450"/>
                  </a:cubicBezTo>
                  <a:cubicBezTo>
                    <a:pt x="179013" y="41275"/>
                    <a:pt x="177478" y="37623"/>
                    <a:pt x="174780" y="34925"/>
                  </a:cubicBezTo>
                  <a:cubicBezTo>
                    <a:pt x="164321" y="24466"/>
                    <a:pt x="150967" y="29633"/>
                    <a:pt x="146205" y="28575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947899" y="2494055"/>
              <a:ext cx="136525" cy="69850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442725" y="2409408"/>
              <a:ext cx="241300" cy="288925"/>
            </a:xfrm>
            <a:custGeom>
              <a:avLst/>
              <a:gdLst>
                <a:gd name="connsiteX0" fmla="*/ 241300 w 241300"/>
                <a:gd name="connsiteY0" fmla="*/ 285750 h 288925"/>
                <a:gd name="connsiteX1" fmla="*/ 241300 w 241300"/>
                <a:gd name="connsiteY1" fmla="*/ 285750 h 288925"/>
                <a:gd name="connsiteX2" fmla="*/ 215900 w 241300"/>
                <a:gd name="connsiteY2" fmla="*/ 260350 h 288925"/>
                <a:gd name="connsiteX3" fmla="*/ 190500 w 241300"/>
                <a:gd name="connsiteY3" fmla="*/ 238125 h 288925"/>
                <a:gd name="connsiteX4" fmla="*/ 184150 w 241300"/>
                <a:gd name="connsiteY4" fmla="*/ 225425 h 288925"/>
                <a:gd name="connsiteX5" fmla="*/ 158750 w 241300"/>
                <a:gd name="connsiteY5" fmla="*/ 203200 h 288925"/>
                <a:gd name="connsiteX6" fmla="*/ 146050 w 241300"/>
                <a:gd name="connsiteY6" fmla="*/ 168275 h 288925"/>
                <a:gd name="connsiteX7" fmla="*/ 142875 w 241300"/>
                <a:gd name="connsiteY7" fmla="*/ 155575 h 288925"/>
                <a:gd name="connsiteX8" fmla="*/ 139700 w 241300"/>
                <a:gd name="connsiteY8" fmla="*/ 146050 h 288925"/>
                <a:gd name="connsiteX9" fmla="*/ 136525 w 241300"/>
                <a:gd name="connsiteY9" fmla="*/ 130175 h 288925"/>
                <a:gd name="connsiteX10" fmla="*/ 152400 w 241300"/>
                <a:gd name="connsiteY10" fmla="*/ 104775 h 288925"/>
                <a:gd name="connsiteX11" fmla="*/ 171450 w 241300"/>
                <a:gd name="connsiteY11" fmla="*/ 85725 h 288925"/>
                <a:gd name="connsiteX12" fmla="*/ 180975 w 241300"/>
                <a:gd name="connsiteY12" fmla="*/ 66675 h 288925"/>
                <a:gd name="connsiteX13" fmla="*/ 174625 w 241300"/>
                <a:gd name="connsiteY13" fmla="*/ 31750 h 288925"/>
                <a:gd name="connsiteX14" fmla="*/ 168275 w 241300"/>
                <a:gd name="connsiteY14" fmla="*/ 22225 h 288925"/>
                <a:gd name="connsiteX15" fmla="*/ 146050 w 241300"/>
                <a:gd name="connsiteY15" fmla="*/ 3175 h 288925"/>
                <a:gd name="connsiteX16" fmla="*/ 76200 w 241300"/>
                <a:gd name="connsiteY16" fmla="*/ 0 h 288925"/>
                <a:gd name="connsiteX17" fmla="*/ 50800 w 241300"/>
                <a:gd name="connsiteY17" fmla="*/ 3175 h 288925"/>
                <a:gd name="connsiteX18" fmla="*/ 47625 w 241300"/>
                <a:gd name="connsiteY18" fmla="*/ 12700 h 288925"/>
                <a:gd name="connsiteX19" fmla="*/ 38100 w 241300"/>
                <a:gd name="connsiteY19" fmla="*/ 25400 h 288925"/>
                <a:gd name="connsiteX20" fmla="*/ 25400 w 241300"/>
                <a:gd name="connsiteY20" fmla="*/ 47625 h 288925"/>
                <a:gd name="connsiteX21" fmla="*/ 22225 w 241300"/>
                <a:gd name="connsiteY21" fmla="*/ 60325 h 288925"/>
                <a:gd name="connsiteX22" fmla="*/ 19050 w 241300"/>
                <a:gd name="connsiteY22" fmla="*/ 95250 h 288925"/>
                <a:gd name="connsiteX23" fmla="*/ 9525 w 241300"/>
                <a:gd name="connsiteY23" fmla="*/ 101600 h 288925"/>
                <a:gd name="connsiteX24" fmla="*/ 3175 w 241300"/>
                <a:gd name="connsiteY24" fmla="*/ 120650 h 288925"/>
                <a:gd name="connsiteX25" fmla="*/ 0 w 241300"/>
                <a:gd name="connsiteY25" fmla="*/ 130175 h 288925"/>
                <a:gd name="connsiteX26" fmla="*/ 3175 w 241300"/>
                <a:gd name="connsiteY26" fmla="*/ 196850 h 288925"/>
                <a:gd name="connsiteX27" fmla="*/ 9525 w 241300"/>
                <a:gd name="connsiteY27" fmla="*/ 215900 h 288925"/>
                <a:gd name="connsiteX28" fmla="*/ 22225 w 241300"/>
                <a:gd name="connsiteY28" fmla="*/ 225425 h 288925"/>
                <a:gd name="connsiteX29" fmla="*/ 38100 w 241300"/>
                <a:gd name="connsiteY29" fmla="*/ 234950 h 288925"/>
                <a:gd name="connsiteX30" fmla="*/ 47625 w 241300"/>
                <a:gd name="connsiteY30" fmla="*/ 244475 h 288925"/>
                <a:gd name="connsiteX31" fmla="*/ 66675 w 241300"/>
                <a:gd name="connsiteY31" fmla="*/ 250825 h 288925"/>
                <a:gd name="connsiteX32" fmla="*/ 76200 w 241300"/>
                <a:gd name="connsiteY32" fmla="*/ 257175 h 288925"/>
                <a:gd name="connsiteX33" fmla="*/ 95250 w 241300"/>
                <a:gd name="connsiteY33" fmla="*/ 260350 h 288925"/>
                <a:gd name="connsiteX34" fmla="*/ 149225 w 241300"/>
                <a:gd name="connsiteY34" fmla="*/ 266700 h 288925"/>
                <a:gd name="connsiteX35" fmla="*/ 174625 w 241300"/>
                <a:gd name="connsiteY35" fmla="*/ 276225 h 288925"/>
                <a:gd name="connsiteX36" fmla="*/ 184150 w 241300"/>
                <a:gd name="connsiteY36" fmla="*/ 282575 h 288925"/>
                <a:gd name="connsiteX37" fmla="*/ 203200 w 241300"/>
                <a:gd name="connsiteY37" fmla="*/ 288925 h 288925"/>
                <a:gd name="connsiteX38" fmla="*/ 241300 w 241300"/>
                <a:gd name="connsiteY38" fmla="*/ 285750 h 28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41300" h="288925">
                  <a:moveTo>
                    <a:pt x="241300" y="285750"/>
                  </a:moveTo>
                  <a:lnTo>
                    <a:pt x="241300" y="285750"/>
                  </a:lnTo>
                  <a:cubicBezTo>
                    <a:pt x="232833" y="277283"/>
                    <a:pt x="224726" y="268441"/>
                    <a:pt x="215900" y="260350"/>
                  </a:cubicBezTo>
                  <a:cubicBezTo>
                    <a:pt x="203041" y="248562"/>
                    <a:pt x="201703" y="253063"/>
                    <a:pt x="190500" y="238125"/>
                  </a:cubicBezTo>
                  <a:cubicBezTo>
                    <a:pt x="187660" y="234339"/>
                    <a:pt x="186901" y="229276"/>
                    <a:pt x="184150" y="225425"/>
                  </a:cubicBezTo>
                  <a:cubicBezTo>
                    <a:pt x="179378" y="218744"/>
                    <a:pt x="163726" y="207181"/>
                    <a:pt x="158750" y="203200"/>
                  </a:cubicBezTo>
                  <a:cubicBezTo>
                    <a:pt x="154542" y="192679"/>
                    <a:pt x="148767" y="179145"/>
                    <a:pt x="146050" y="168275"/>
                  </a:cubicBezTo>
                  <a:cubicBezTo>
                    <a:pt x="144992" y="164042"/>
                    <a:pt x="144074" y="159771"/>
                    <a:pt x="142875" y="155575"/>
                  </a:cubicBezTo>
                  <a:cubicBezTo>
                    <a:pt x="141956" y="152357"/>
                    <a:pt x="140512" y="149297"/>
                    <a:pt x="139700" y="146050"/>
                  </a:cubicBezTo>
                  <a:cubicBezTo>
                    <a:pt x="138391" y="140815"/>
                    <a:pt x="137583" y="135467"/>
                    <a:pt x="136525" y="130175"/>
                  </a:cubicBezTo>
                  <a:cubicBezTo>
                    <a:pt x="141727" y="109366"/>
                    <a:pt x="135825" y="123718"/>
                    <a:pt x="152400" y="104775"/>
                  </a:cubicBezTo>
                  <a:cubicBezTo>
                    <a:pt x="168940" y="85872"/>
                    <a:pt x="154114" y="97282"/>
                    <a:pt x="171450" y="85725"/>
                  </a:cubicBezTo>
                  <a:cubicBezTo>
                    <a:pt x="174661" y="80909"/>
                    <a:pt x="180975" y="73248"/>
                    <a:pt x="180975" y="66675"/>
                  </a:cubicBezTo>
                  <a:cubicBezTo>
                    <a:pt x="180975" y="60108"/>
                    <a:pt x="179090" y="40680"/>
                    <a:pt x="174625" y="31750"/>
                  </a:cubicBezTo>
                  <a:cubicBezTo>
                    <a:pt x="172918" y="28337"/>
                    <a:pt x="170758" y="25122"/>
                    <a:pt x="168275" y="22225"/>
                  </a:cubicBezTo>
                  <a:cubicBezTo>
                    <a:pt x="167216" y="20989"/>
                    <a:pt x="151417" y="3819"/>
                    <a:pt x="146050" y="3175"/>
                  </a:cubicBezTo>
                  <a:cubicBezTo>
                    <a:pt x="122909" y="398"/>
                    <a:pt x="99483" y="1058"/>
                    <a:pt x="76200" y="0"/>
                  </a:cubicBezTo>
                  <a:cubicBezTo>
                    <a:pt x="67733" y="1058"/>
                    <a:pt x="58597" y="-290"/>
                    <a:pt x="50800" y="3175"/>
                  </a:cubicBezTo>
                  <a:cubicBezTo>
                    <a:pt x="47742" y="4534"/>
                    <a:pt x="49285" y="9794"/>
                    <a:pt x="47625" y="12700"/>
                  </a:cubicBezTo>
                  <a:cubicBezTo>
                    <a:pt x="45000" y="17294"/>
                    <a:pt x="41275" y="21167"/>
                    <a:pt x="38100" y="25400"/>
                  </a:cubicBezTo>
                  <a:cubicBezTo>
                    <a:pt x="28389" y="54533"/>
                    <a:pt x="44622" y="9182"/>
                    <a:pt x="25400" y="47625"/>
                  </a:cubicBezTo>
                  <a:cubicBezTo>
                    <a:pt x="23449" y="51528"/>
                    <a:pt x="23283" y="56092"/>
                    <a:pt x="22225" y="60325"/>
                  </a:cubicBezTo>
                  <a:cubicBezTo>
                    <a:pt x="21167" y="71967"/>
                    <a:pt x="22488" y="84077"/>
                    <a:pt x="19050" y="95250"/>
                  </a:cubicBezTo>
                  <a:cubicBezTo>
                    <a:pt x="17928" y="98897"/>
                    <a:pt x="11547" y="98364"/>
                    <a:pt x="9525" y="101600"/>
                  </a:cubicBezTo>
                  <a:cubicBezTo>
                    <a:pt x="5977" y="107276"/>
                    <a:pt x="5292" y="114300"/>
                    <a:pt x="3175" y="120650"/>
                  </a:cubicBezTo>
                  <a:lnTo>
                    <a:pt x="0" y="130175"/>
                  </a:lnTo>
                  <a:cubicBezTo>
                    <a:pt x="1058" y="152400"/>
                    <a:pt x="718" y="174736"/>
                    <a:pt x="3175" y="196850"/>
                  </a:cubicBezTo>
                  <a:cubicBezTo>
                    <a:pt x="3914" y="203503"/>
                    <a:pt x="4170" y="211884"/>
                    <a:pt x="9525" y="215900"/>
                  </a:cubicBezTo>
                  <a:cubicBezTo>
                    <a:pt x="13758" y="219075"/>
                    <a:pt x="17822" y="222490"/>
                    <a:pt x="22225" y="225425"/>
                  </a:cubicBezTo>
                  <a:cubicBezTo>
                    <a:pt x="27360" y="228848"/>
                    <a:pt x="33163" y="231247"/>
                    <a:pt x="38100" y="234950"/>
                  </a:cubicBezTo>
                  <a:cubicBezTo>
                    <a:pt x="41692" y="237644"/>
                    <a:pt x="43700" y="242294"/>
                    <a:pt x="47625" y="244475"/>
                  </a:cubicBezTo>
                  <a:cubicBezTo>
                    <a:pt x="53476" y="247726"/>
                    <a:pt x="61106" y="247112"/>
                    <a:pt x="66675" y="250825"/>
                  </a:cubicBezTo>
                  <a:cubicBezTo>
                    <a:pt x="69850" y="252942"/>
                    <a:pt x="72580" y="255968"/>
                    <a:pt x="76200" y="257175"/>
                  </a:cubicBezTo>
                  <a:cubicBezTo>
                    <a:pt x="82307" y="259211"/>
                    <a:pt x="88937" y="259087"/>
                    <a:pt x="95250" y="260350"/>
                  </a:cubicBezTo>
                  <a:cubicBezTo>
                    <a:pt x="131935" y="267687"/>
                    <a:pt x="70086" y="260612"/>
                    <a:pt x="149225" y="266700"/>
                  </a:cubicBezTo>
                  <a:cubicBezTo>
                    <a:pt x="163115" y="270173"/>
                    <a:pt x="161712" y="268846"/>
                    <a:pt x="174625" y="276225"/>
                  </a:cubicBezTo>
                  <a:cubicBezTo>
                    <a:pt x="177938" y="278118"/>
                    <a:pt x="180663" y="281025"/>
                    <a:pt x="184150" y="282575"/>
                  </a:cubicBezTo>
                  <a:cubicBezTo>
                    <a:pt x="190267" y="285293"/>
                    <a:pt x="203200" y="288925"/>
                    <a:pt x="203200" y="288925"/>
                  </a:cubicBezTo>
                  <a:cubicBezTo>
                    <a:pt x="234127" y="285489"/>
                    <a:pt x="234950" y="286279"/>
                    <a:pt x="241300" y="2857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8" name="Freeform 147"/>
          <p:cNvSpPr/>
          <p:nvPr/>
        </p:nvSpPr>
        <p:spPr>
          <a:xfrm>
            <a:off x="2032382" y="2014384"/>
            <a:ext cx="336090" cy="288501"/>
          </a:xfrm>
          <a:custGeom>
            <a:avLst/>
            <a:gdLst>
              <a:gd name="connsiteX0" fmla="*/ 76201 w 289561"/>
              <a:gd name="connsiteY0" fmla="*/ 0 h 251460"/>
              <a:gd name="connsiteX1" fmla="*/ 76201 w 289561"/>
              <a:gd name="connsiteY1" fmla="*/ 0 h 251460"/>
              <a:gd name="connsiteX2" fmla="*/ 175261 w 289561"/>
              <a:gd name="connsiteY2" fmla="*/ 7620 h 251460"/>
              <a:gd name="connsiteX3" fmla="*/ 198121 w 289561"/>
              <a:gd name="connsiteY3" fmla="*/ 22860 h 251460"/>
              <a:gd name="connsiteX4" fmla="*/ 236221 w 289561"/>
              <a:gd name="connsiteY4" fmla="*/ 68580 h 251460"/>
              <a:gd name="connsiteX5" fmla="*/ 266701 w 289561"/>
              <a:gd name="connsiteY5" fmla="*/ 99060 h 251460"/>
              <a:gd name="connsiteX6" fmla="*/ 274321 w 289561"/>
              <a:gd name="connsiteY6" fmla="*/ 129540 h 251460"/>
              <a:gd name="connsiteX7" fmla="*/ 289561 w 289561"/>
              <a:gd name="connsiteY7" fmla="*/ 160020 h 251460"/>
              <a:gd name="connsiteX8" fmla="*/ 274321 w 289561"/>
              <a:gd name="connsiteY8" fmla="*/ 228600 h 251460"/>
              <a:gd name="connsiteX9" fmla="*/ 251461 w 289561"/>
              <a:gd name="connsiteY9" fmla="*/ 236220 h 251460"/>
              <a:gd name="connsiteX10" fmla="*/ 228601 w 289561"/>
              <a:gd name="connsiteY10" fmla="*/ 251460 h 251460"/>
              <a:gd name="connsiteX11" fmla="*/ 167641 w 289561"/>
              <a:gd name="connsiteY11" fmla="*/ 243840 h 251460"/>
              <a:gd name="connsiteX12" fmla="*/ 121921 w 289561"/>
              <a:gd name="connsiteY12" fmla="*/ 205740 h 251460"/>
              <a:gd name="connsiteX13" fmla="*/ 68581 w 289561"/>
              <a:gd name="connsiteY13" fmla="*/ 167640 h 251460"/>
              <a:gd name="connsiteX14" fmla="*/ 45721 w 289561"/>
              <a:gd name="connsiteY14" fmla="*/ 137160 h 251460"/>
              <a:gd name="connsiteX15" fmla="*/ 15241 w 289561"/>
              <a:gd name="connsiteY15" fmla="*/ 106680 h 251460"/>
              <a:gd name="connsiteX16" fmla="*/ 1 w 289561"/>
              <a:gd name="connsiteY16" fmla="*/ 53340 h 251460"/>
              <a:gd name="connsiteX17" fmla="*/ 7621 w 289561"/>
              <a:gd name="connsiteY17" fmla="*/ 22860 h 251460"/>
              <a:gd name="connsiteX18" fmla="*/ 76201 w 289561"/>
              <a:gd name="connsiteY18" fmla="*/ 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9561" h="251460">
                <a:moveTo>
                  <a:pt x="76201" y="0"/>
                </a:moveTo>
                <a:lnTo>
                  <a:pt x="76201" y="0"/>
                </a:lnTo>
                <a:cubicBezTo>
                  <a:pt x="109221" y="2540"/>
                  <a:pt x="142711" y="1517"/>
                  <a:pt x="175261" y="7620"/>
                </a:cubicBezTo>
                <a:cubicBezTo>
                  <a:pt x="184262" y="9308"/>
                  <a:pt x="191086" y="16997"/>
                  <a:pt x="198121" y="22860"/>
                </a:cubicBezTo>
                <a:cubicBezTo>
                  <a:pt x="237756" y="55889"/>
                  <a:pt x="206251" y="33615"/>
                  <a:pt x="236221" y="68580"/>
                </a:cubicBezTo>
                <a:cubicBezTo>
                  <a:pt x="245572" y="79489"/>
                  <a:pt x="256541" y="88900"/>
                  <a:pt x="266701" y="99060"/>
                </a:cubicBezTo>
                <a:cubicBezTo>
                  <a:pt x="269241" y="109220"/>
                  <a:pt x="270644" y="119734"/>
                  <a:pt x="274321" y="129540"/>
                </a:cubicBezTo>
                <a:cubicBezTo>
                  <a:pt x="278309" y="140176"/>
                  <a:pt x="289561" y="148661"/>
                  <a:pt x="289561" y="160020"/>
                </a:cubicBezTo>
                <a:cubicBezTo>
                  <a:pt x="289561" y="183438"/>
                  <a:pt x="284794" y="207655"/>
                  <a:pt x="274321" y="228600"/>
                </a:cubicBezTo>
                <a:cubicBezTo>
                  <a:pt x="270729" y="235784"/>
                  <a:pt x="258645" y="232628"/>
                  <a:pt x="251461" y="236220"/>
                </a:cubicBezTo>
                <a:cubicBezTo>
                  <a:pt x="243270" y="240316"/>
                  <a:pt x="236221" y="246380"/>
                  <a:pt x="228601" y="251460"/>
                </a:cubicBezTo>
                <a:cubicBezTo>
                  <a:pt x="208281" y="248920"/>
                  <a:pt x="187398" y="249228"/>
                  <a:pt x="167641" y="243840"/>
                </a:cubicBezTo>
                <a:cubicBezTo>
                  <a:pt x="150767" y="239238"/>
                  <a:pt x="133662" y="215524"/>
                  <a:pt x="121921" y="205740"/>
                </a:cubicBezTo>
                <a:cubicBezTo>
                  <a:pt x="95961" y="184107"/>
                  <a:pt x="96033" y="195092"/>
                  <a:pt x="68581" y="167640"/>
                </a:cubicBezTo>
                <a:cubicBezTo>
                  <a:pt x="59601" y="158660"/>
                  <a:pt x="54084" y="146718"/>
                  <a:pt x="45721" y="137160"/>
                </a:cubicBezTo>
                <a:cubicBezTo>
                  <a:pt x="36259" y="126347"/>
                  <a:pt x="25401" y="116840"/>
                  <a:pt x="15241" y="106680"/>
                </a:cubicBezTo>
                <a:cubicBezTo>
                  <a:pt x="11648" y="95900"/>
                  <a:pt x="1" y="62908"/>
                  <a:pt x="1" y="53340"/>
                </a:cubicBezTo>
                <a:cubicBezTo>
                  <a:pt x="1" y="42867"/>
                  <a:pt x="-330" y="29676"/>
                  <a:pt x="7621" y="22860"/>
                </a:cubicBezTo>
                <a:cubicBezTo>
                  <a:pt x="26338" y="6817"/>
                  <a:pt x="64771" y="3810"/>
                  <a:pt x="76201" y="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Freeform 148"/>
          <p:cNvSpPr/>
          <p:nvPr/>
        </p:nvSpPr>
        <p:spPr>
          <a:xfrm>
            <a:off x="1735689" y="2158635"/>
            <a:ext cx="249099" cy="146606"/>
          </a:xfrm>
          <a:custGeom>
            <a:avLst/>
            <a:gdLst>
              <a:gd name="connsiteX0" fmla="*/ 214613 w 214613"/>
              <a:gd name="connsiteY0" fmla="*/ 31831 h 127783"/>
              <a:gd name="connsiteX1" fmla="*/ 214613 w 214613"/>
              <a:gd name="connsiteY1" fmla="*/ 31831 h 127783"/>
              <a:gd name="connsiteX2" fmla="*/ 146033 w 214613"/>
              <a:gd name="connsiteY2" fmla="*/ 1351 h 127783"/>
              <a:gd name="connsiteX3" fmla="*/ 62213 w 214613"/>
              <a:gd name="connsiteY3" fmla="*/ 8971 h 127783"/>
              <a:gd name="connsiteX4" fmla="*/ 31733 w 214613"/>
              <a:gd name="connsiteY4" fmla="*/ 24211 h 127783"/>
              <a:gd name="connsiteX5" fmla="*/ 8873 w 214613"/>
              <a:gd name="connsiteY5" fmla="*/ 31831 h 127783"/>
              <a:gd name="connsiteX6" fmla="*/ 1253 w 214613"/>
              <a:gd name="connsiteY6" fmla="*/ 62311 h 127783"/>
              <a:gd name="connsiteX7" fmla="*/ 31733 w 214613"/>
              <a:gd name="connsiteY7" fmla="*/ 77551 h 127783"/>
              <a:gd name="connsiteX8" fmla="*/ 146033 w 214613"/>
              <a:gd name="connsiteY8" fmla="*/ 92791 h 127783"/>
              <a:gd name="connsiteX9" fmla="*/ 191753 w 214613"/>
              <a:gd name="connsiteY9" fmla="*/ 123271 h 127783"/>
              <a:gd name="connsiteX10" fmla="*/ 214613 w 214613"/>
              <a:gd name="connsiteY10" fmla="*/ 31831 h 12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613" h="127783">
                <a:moveTo>
                  <a:pt x="214613" y="31831"/>
                </a:moveTo>
                <a:lnTo>
                  <a:pt x="214613" y="31831"/>
                </a:lnTo>
                <a:cubicBezTo>
                  <a:pt x="191753" y="21671"/>
                  <a:pt x="170772" y="5062"/>
                  <a:pt x="146033" y="1351"/>
                </a:cubicBezTo>
                <a:cubicBezTo>
                  <a:pt x="118288" y="-2811"/>
                  <a:pt x="89723" y="3469"/>
                  <a:pt x="62213" y="8971"/>
                </a:cubicBezTo>
                <a:cubicBezTo>
                  <a:pt x="51074" y="11199"/>
                  <a:pt x="42174" y="19736"/>
                  <a:pt x="31733" y="24211"/>
                </a:cubicBezTo>
                <a:cubicBezTo>
                  <a:pt x="24350" y="27375"/>
                  <a:pt x="16493" y="29291"/>
                  <a:pt x="8873" y="31831"/>
                </a:cubicBezTo>
                <a:cubicBezTo>
                  <a:pt x="6333" y="41991"/>
                  <a:pt x="-3431" y="52944"/>
                  <a:pt x="1253" y="62311"/>
                </a:cubicBezTo>
                <a:cubicBezTo>
                  <a:pt x="6333" y="72471"/>
                  <a:pt x="21292" y="73076"/>
                  <a:pt x="31733" y="77551"/>
                </a:cubicBezTo>
                <a:cubicBezTo>
                  <a:pt x="69298" y="93650"/>
                  <a:pt x="101082" y="89045"/>
                  <a:pt x="146033" y="92791"/>
                </a:cubicBezTo>
                <a:cubicBezTo>
                  <a:pt x="161273" y="102951"/>
                  <a:pt x="185961" y="140647"/>
                  <a:pt x="191753" y="123271"/>
                </a:cubicBezTo>
                <a:cubicBezTo>
                  <a:pt x="215025" y="53454"/>
                  <a:pt x="210803" y="47071"/>
                  <a:pt x="214613" y="31831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>
            <a:off x="1857577" y="1996529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>
            <a:off x="1735689" y="2329071"/>
            <a:ext cx="306275" cy="218561"/>
          </a:xfrm>
          <a:custGeom>
            <a:avLst/>
            <a:gdLst>
              <a:gd name="connsiteX0" fmla="*/ 146205 w 263874"/>
              <a:gd name="connsiteY0" fmla="*/ 28575 h 190500"/>
              <a:gd name="connsiteX1" fmla="*/ 146205 w 263874"/>
              <a:gd name="connsiteY1" fmla="*/ 28575 h 190500"/>
              <a:gd name="connsiteX2" fmla="*/ 111280 w 263874"/>
              <a:gd name="connsiteY2" fmla="*/ 15875 h 190500"/>
              <a:gd name="connsiteX3" fmla="*/ 98580 w 263874"/>
              <a:gd name="connsiteY3" fmla="*/ 9525 h 190500"/>
              <a:gd name="connsiteX4" fmla="*/ 66830 w 263874"/>
              <a:gd name="connsiteY4" fmla="*/ 0 h 190500"/>
              <a:gd name="connsiteX5" fmla="*/ 50955 w 263874"/>
              <a:gd name="connsiteY5" fmla="*/ 3175 h 190500"/>
              <a:gd name="connsiteX6" fmla="*/ 41430 w 263874"/>
              <a:gd name="connsiteY6" fmla="*/ 12700 h 190500"/>
              <a:gd name="connsiteX7" fmla="*/ 28730 w 263874"/>
              <a:gd name="connsiteY7" fmla="*/ 19050 h 190500"/>
              <a:gd name="connsiteX8" fmla="*/ 19205 w 263874"/>
              <a:gd name="connsiteY8" fmla="*/ 25400 h 190500"/>
              <a:gd name="connsiteX9" fmla="*/ 12855 w 263874"/>
              <a:gd name="connsiteY9" fmla="*/ 34925 h 190500"/>
              <a:gd name="connsiteX10" fmla="*/ 6505 w 263874"/>
              <a:gd name="connsiteY10" fmla="*/ 53975 h 190500"/>
              <a:gd name="connsiteX11" fmla="*/ 3330 w 263874"/>
              <a:gd name="connsiteY11" fmla="*/ 76200 h 190500"/>
              <a:gd name="connsiteX12" fmla="*/ 155 w 263874"/>
              <a:gd name="connsiteY12" fmla="*/ 85725 h 190500"/>
              <a:gd name="connsiteX13" fmla="*/ 9680 w 263874"/>
              <a:gd name="connsiteY13" fmla="*/ 98425 h 190500"/>
              <a:gd name="connsiteX14" fmla="*/ 28730 w 263874"/>
              <a:gd name="connsiteY14" fmla="*/ 117475 h 190500"/>
              <a:gd name="connsiteX15" fmla="*/ 35080 w 263874"/>
              <a:gd name="connsiteY15" fmla="*/ 127000 h 190500"/>
              <a:gd name="connsiteX16" fmla="*/ 47780 w 263874"/>
              <a:gd name="connsiteY16" fmla="*/ 133350 h 190500"/>
              <a:gd name="connsiteX17" fmla="*/ 57305 w 263874"/>
              <a:gd name="connsiteY17" fmla="*/ 139700 h 190500"/>
              <a:gd name="connsiteX18" fmla="*/ 63655 w 263874"/>
              <a:gd name="connsiteY18" fmla="*/ 158750 h 190500"/>
              <a:gd name="connsiteX19" fmla="*/ 73180 w 263874"/>
              <a:gd name="connsiteY19" fmla="*/ 165100 h 190500"/>
              <a:gd name="connsiteX20" fmla="*/ 82705 w 263874"/>
              <a:gd name="connsiteY20" fmla="*/ 174625 h 190500"/>
              <a:gd name="connsiteX21" fmla="*/ 104930 w 263874"/>
              <a:gd name="connsiteY21" fmla="*/ 180975 h 190500"/>
              <a:gd name="connsiteX22" fmla="*/ 114455 w 263874"/>
              <a:gd name="connsiteY22" fmla="*/ 184150 h 190500"/>
              <a:gd name="connsiteX23" fmla="*/ 155730 w 263874"/>
              <a:gd name="connsiteY23" fmla="*/ 190500 h 190500"/>
              <a:gd name="connsiteX24" fmla="*/ 206530 w 263874"/>
              <a:gd name="connsiteY24" fmla="*/ 187325 h 190500"/>
              <a:gd name="connsiteX25" fmla="*/ 225580 w 263874"/>
              <a:gd name="connsiteY25" fmla="*/ 184150 h 190500"/>
              <a:gd name="connsiteX26" fmla="*/ 235105 w 263874"/>
              <a:gd name="connsiteY26" fmla="*/ 177800 h 190500"/>
              <a:gd name="connsiteX27" fmla="*/ 247805 w 263874"/>
              <a:gd name="connsiteY27" fmla="*/ 174625 h 190500"/>
              <a:gd name="connsiteX28" fmla="*/ 257330 w 263874"/>
              <a:gd name="connsiteY28" fmla="*/ 165100 h 190500"/>
              <a:gd name="connsiteX29" fmla="*/ 263680 w 263874"/>
              <a:gd name="connsiteY29" fmla="*/ 152400 h 190500"/>
              <a:gd name="connsiteX30" fmla="*/ 257330 w 263874"/>
              <a:gd name="connsiteY30" fmla="*/ 127000 h 190500"/>
              <a:gd name="connsiteX31" fmla="*/ 238280 w 263874"/>
              <a:gd name="connsiteY31" fmla="*/ 117475 h 190500"/>
              <a:gd name="connsiteX32" fmla="*/ 225580 w 263874"/>
              <a:gd name="connsiteY32" fmla="*/ 111125 h 190500"/>
              <a:gd name="connsiteX33" fmla="*/ 216055 w 263874"/>
              <a:gd name="connsiteY33" fmla="*/ 101600 h 190500"/>
              <a:gd name="connsiteX34" fmla="*/ 212880 w 263874"/>
              <a:gd name="connsiteY34" fmla="*/ 92075 h 190500"/>
              <a:gd name="connsiteX35" fmla="*/ 200180 w 263874"/>
              <a:gd name="connsiteY35" fmla="*/ 69850 h 190500"/>
              <a:gd name="connsiteX36" fmla="*/ 190655 w 263874"/>
              <a:gd name="connsiteY36" fmla="*/ 47625 h 190500"/>
              <a:gd name="connsiteX37" fmla="*/ 181130 w 263874"/>
              <a:gd name="connsiteY37" fmla="*/ 44450 h 190500"/>
              <a:gd name="connsiteX38" fmla="*/ 174780 w 263874"/>
              <a:gd name="connsiteY38" fmla="*/ 34925 h 190500"/>
              <a:gd name="connsiteX39" fmla="*/ 146205 w 263874"/>
              <a:gd name="connsiteY39" fmla="*/ 28575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63874" h="190500">
                <a:moveTo>
                  <a:pt x="146205" y="28575"/>
                </a:moveTo>
                <a:lnTo>
                  <a:pt x="146205" y="28575"/>
                </a:lnTo>
                <a:cubicBezTo>
                  <a:pt x="134563" y="24342"/>
                  <a:pt x="122781" y="20476"/>
                  <a:pt x="111280" y="15875"/>
                </a:cubicBezTo>
                <a:cubicBezTo>
                  <a:pt x="106886" y="14117"/>
                  <a:pt x="102974" y="11283"/>
                  <a:pt x="98580" y="9525"/>
                </a:cubicBezTo>
                <a:cubicBezTo>
                  <a:pt x="85697" y="4372"/>
                  <a:pt x="79305" y="3119"/>
                  <a:pt x="66830" y="0"/>
                </a:cubicBezTo>
                <a:cubicBezTo>
                  <a:pt x="61538" y="1058"/>
                  <a:pt x="55782" y="762"/>
                  <a:pt x="50955" y="3175"/>
                </a:cubicBezTo>
                <a:cubicBezTo>
                  <a:pt x="46939" y="5183"/>
                  <a:pt x="45084" y="10090"/>
                  <a:pt x="41430" y="12700"/>
                </a:cubicBezTo>
                <a:cubicBezTo>
                  <a:pt x="37579" y="15451"/>
                  <a:pt x="32839" y="16702"/>
                  <a:pt x="28730" y="19050"/>
                </a:cubicBezTo>
                <a:cubicBezTo>
                  <a:pt x="25417" y="20943"/>
                  <a:pt x="22380" y="23283"/>
                  <a:pt x="19205" y="25400"/>
                </a:cubicBezTo>
                <a:cubicBezTo>
                  <a:pt x="17088" y="28575"/>
                  <a:pt x="14405" y="31438"/>
                  <a:pt x="12855" y="34925"/>
                </a:cubicBezTo>
                <a:cubicBezTo>
                  <a:pt x="10137" y="41042"/>
                  <a:pt x="6505" y="53975"/>
                  <a:pt x="6505" y="53975"/>
                </a:cubicBezTo>
                <a:cubicBezTo>
                  <a:pt x="5447" y="61383"/>
                  <a:pt x="4798" y="68862"/>
                  <a:pt x="3330" y="76200"/>
                </a:cubicBezTo>
                <a:cubicBezTo>
                  <a:pt x="2674" y="79482"/>
                  <a:pt x="-764" y="82507"/>
                  <a:pt x="155" y="85725"/>
                </a:cubicBezTo>
                <a:cubicBezTo>
                  <a:pt x="1609" y="90813"/>
                  <a:pt x="6604" y="94119"/>
                  <a:pt x="9680" y="98425"/>
                </a:cubicBezTo>
                <a:cubicBezTo>
                  <a:pt x="28386" y="124614"/>
                  <a:pt x="-87" y="88658"/>
                  <a:pt x="28730" y="117475"/>
                </a:cubicBezTo>
                <a:cubicBezTo>
                  <a:pt x="31428" y="120173"/>
                  <a:pt x="32149" y="124557"/>
                  <a:pt x="35080" y="127000"/>
                </a:cubicBezTo>
                <a:cubicBezTo>
                  <a:pt x="38716" y="130030"/>
                  <a:pt x="43671" y="131002"/>
                  <a:pt x="47780" y="133350"/>
                </a:cubicBezTo>
                <a:cubicBezTo>
                  <a:pt x="51093" y="135243"/>
                  <a:pt x="54130" y="137583"/>
                  <a:pt x="57305" y="139700"/>
                </a:cubicBezTo>
                <a:cubicBezTo>
                  <a:pt x="59422" y="146050"/>
                  <a:pt x="58086" y="155037"/>
                  <a:pt x="63655" y="158750"/>
                </a:cubicBezTo>
                <a:cubicBezTo>
                  <a:pt x="66830" y="160867"/>
                  <a:pt x="70249" y="162657"/>
                  <a:pt x="73180" y="165100"/>
                </a:cubicBezTo>
                <a:cubicBezTo>
                  <a:pt x="76629" y="167975"/>
                  <a:pt x="78969" y="172134"/>
                  <a:pt x="82705" y="174625"/>
                </a:cubicBezTo>
                <a:cubicBezTo>
                  <a:pt x="85560" y="176528"/>
                  <a:pt x="103078" y="180446"/>
                  <a:pt x="104930" y="180975"/>
                </a:cubicBezTo>
                <a:cubicBezTo>
                  <a:pt x="108148" y="181894"/>
                  <a:pt x="111208" y="183338"/>
                  <a:pt x="114455" y="184150"/>
                </a:cubicBezTo>
                <a:cubicBezTo>
                  <a:pt x="129000" y="187786"/>
                  <a:pt x="140307" y="188572"/>
                  <a:pt x="155730" y="190500"/>
                </a:cubicBezTo>
                <a:cubicBezTo>
                  <a:pt x="172663" y="189442"/>
                  <a:pt x="189633" y="188861"/>
                  <a:pt x="206530" y="187325"/>
                </a:cubicBezTo>
                <a:cubicBezTo>
                  <a:pt x="212941" y="186742"/>
                  <a:pt x="219473" y="186186"/>
                  <a:pt x="225580" y="184150"/>
                </a:cubicBezTo>
                <a:cubicBezTo>
                  <a:pt x="229200" y="182943"/>
                  <a:pt x="231598" y="179303"/>
                  <a:pt x="235105" y="177800"/>
                </a:cubicBezTo>
                <a:cubicBezTo>
                  <a:pt x="239116" y="176081"/>
                  <a:pt x="243572" y="175683"/>
                  <a:pt x="247805" y="174625"/>
                </a:cubicBezTo>
                <a:cubicBezTo>
                  <a:pt x="250980" y="171450"/>
                  <a:pt x="254720" y="168754"/>
                  <a:pt x="257330" y="165100"/>
                </a:cubicBezTo>
                <a:cubicBezTo>
                  <a:pt x="260081" y="161249"/>
                  <a:pt x="263680" y="157133"/>
                  <a:pt x="263680" y="152400"/>
                </a:cubicBezTo>
                <a:cubicBezTo>
                  <a:pt x="263680" y="143673"/>
                  <a:pt x="265609" y="129760"/>
                  <a:pt x="257330" y="127000"/>
                </a:cubicBezTo>
                <a:cubicBezTo>
                  <a:pt x="239866" y="121179"/>
                  <a:pt x="255514" y="127323"/>
                  <a:pt x="238280" y="117475"/>
                </a:cubicBezTo>
                <a:cubicBezTo>
                  <a:pt x="234171" y="115127"/>
                  <a:pt x="229431" y="113876"/>
                  <a:pt x="225580" y="111125"/>
                </a:cubicBezTo>
                <a:cubicBezTo>
                  <a:pt x="221926" y="108515"/>
                  <a:pt x="219230" y="104775"/>
                  <a:pt x="216055" y="101600"/>
                </a:cubicBezTo>
                <a:cubicBezTo>
                  <a:pt x="214997" y="98425"/>
                  <a:pt x="214377" y="95068"/>
                  <a:pt x="212880" y="92075"/>
                </a:cubicBezTo>
                <a:cubicBezTo>
                  <a:pt x="203668" y="73652"/>
                  <a:pt x="208529" y="92115"/>
                  <a:pt x="200180" y="69850"/>
                </a:cubicBezTo>
                <a:cubicBezTo>
                  <a:pt x="196912" y="61134"/>
                  <a:pt x="198698" y="54059"/>
                  <a:pt x="190655" y="47625"/>
                </a:cubicBezTo>
                <a:cubicBezTo>
                  <a:pt x="188042" y="45534"/>
                  <a:pt x="184305" y="45508"/>
                  <a:pt x="181130" y="44450"/>
                </a:cubicBezTo>
                <a:cubicBezTo>
                  <a:pt x="179013" y="41275"/>
                  <a:pt x="177478" y="37623"/>
                  <a:pt x="174780" y="34925"/>
                </a:cubicBezTo>
                <a:cubicBezTo>
                  <a:pt x="164321" y="24466"/>
                  <a:pt x="150967" y="29633"/>
                  <a:pt x="146205" y="28575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2041965" y="2313263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1455615" y="2216148"/>
            <a:ext cx="280074" cy="331484"/>
          </a:xfrm>
          <a:custGeom>
            <a:avLst/>
            <a:gdLst>
              <a:gd name="connsiteX0" fmla="*/ 241300 w 241300"/>
              <a:gd name="connsiteY0" fmla="*/ 285750 h 288925"/>
              <a:gd name="connsiteX1" fmla="*/ 241300 w 241300"/>
              <a:gd name="connsiteY1" fmla="*/ 285750 h 288925"/>
              <a:gd name="connsiteX2" fmla="*/ 215900 w 241300"/>
              <a:gd name="connsiteY2" fmla="*/ 260350 h 288925"/>
              <a:gd name="connsiteX3" fmla="*/ 190500 w 241300"/>
              <a:gd name="connsiteY3" fmla="*/ 238125 h 288925"/>
              <a:gd name="connsiteX4" fmla="*/ 184150 w 241300"/>
              <a:gd name="connsiteY4" fmla="*/ 225425 h 288925"/>
              <a:gd name="connsiteX5" fmla="*/ 158750 w 241300"/>
              <a:gd name="connsiteY5" fmla="*/ 203200 h 288925"/>
              <a:gd name="connsiteX6" fmla="*/ 146050 w 241300"/>
              <a:gd name="connsiteY6" fmla="*/ 168275 h 288925"/>
              <a:gd name="connsiteX7" fmla="*/ 142875 w 241300"/>
              <a:gd name="connsiteY7" fmla="*/ 155575 h 288925"/>
              <a:gd name="connsiteX8" fmla="*/ 139700 w 241300"/>
              <a:gd name="connsiteY8" fmla="*/ 146050 h 288925"/>
              <a:gd name="connsiteX9" fmla="*/ 136525 w 241300"/>
              <a:gd name="connsiteY9" fmla="*/ 130175 h 288925"/>
              <a:gd name="connsiteX10" fmla="*/ 152400 w 241300"/>
              <a:gd name="connsiteY10" fmla="*/ 104775 h 288925"/>
              <a:gd name="connsiteX11" fmla="*/ 171450 w 241300"/>
              <a:gd name="connsiteY11" fmla="*/ 85725 h 288925"/>
              <a:gd name="connsiteX12" fmla="*/ 180975 w 241300"/>
              <a:gd name="connsiteY12" fmla="*/ 66675 h 288925"/>
              <a:gd name="connsiteX13" fmla="*/ 174625 w 241300"/>
              <a:gd name="connsiteY13" fmla="*/ 31750 h 288925"/>
              <a:gd name="connsiteX14" fmla="*/ 168275 w 241300"/>
              <a:gd name="connsiteY14" fmla="*/ 22225 h 288925"/>
              <a:gd name="connsiteX15" fmla="*/ 146050 w 241300"/>
              <a:gd name="connsiteY15" fmla="*/ 3175 h 288925"/>
              <a:gd name="connsiteX16" fmla="*/ 76200 w 241300"/>
              <a:gd name="connsiteY16" fmla="*/ 0 h 288925"/>
              <a:gd name="connsiteX17" fmla="*/ 50800 w 241300"/>
              <a:gd name="connsiteY17" fmla="*/ 3175 h 288925"/>
              <a:gd name="connsiteX18" fmla="*/ 47625 w 241300"/>
              <a:gd name="connsiteY18" fmla="*/ 12700 h 288925"/>
              <a:gd name="connsiteX19" fmla="*/ 38100 w 241300"/>
              <a:gd name="connsiteY19" fmla="*/ 25400 h 288925"/>
              <a:gd name="connsiteX20" fmla="*/ 25400 w 241300"/>
              <a:gd name="connsiteY20" fmla="*/ 47625 h 288925"/>
              <a:gd name="connsiteX21" fmla="*/ 22225 w 241300"/>
              <a:gd name="connsiteY21" fmla="*/ 60325 h 288925"/>
              <a:gd name="connsiteX22" fmla="*/ 19050 w 241300"/>
              <a:gd name="connsiteY22" fmla="*/ 95250 h 288925"/>
              <a:gd name="connsiteX23" fmla="*/ 9525 w 241300"/>
              <a:gd name="connsiteY23" fmla="*/ 101600 h 288925"/>
              <a:gd name="connsiteX24" fmla="*/ 3175 w 241300"/>
              <a:gd name="connsiteY24" fmla="*/ 120650 h 288925"/>
              <a:gd name="connsiteX25" fmla="*/ 0 w 241300"/>
              <a:gd name="connsiteY25" fmla="*/ 130175 h 288925"/>
              <a:gd name="connsiteX26" fmla="*/ 3175 w 241300"/>
              <a:gd name="connsiteY26" fmla="*/ 196850 h 288925"/>
              <a:gd name="connsiteX27" fmla="*/ 9525 w 241300"/>
              <a:gd name="connsiteY27" fmla="*/ 215900 h 288925"/>
              <a:gd name="connsiteX28" fmla="*/ 22225 w 241300"/>
              <a:gd name="connsiteY28" fmla="*/ 225425 h 288925"/>
              <a:gd name="connsiteX29" fmla="*/ 38100 w 241300"/>
              <a:gd name="connsiteY29" fmla="*/ 234950 h 288925"/>
              <a:gd name="connsiteX30" fmla="*/ 47625 w 241300"/>
              <a:gd name="connsiteY30" fmla="*/ 244475 h 288925"/>
              <a:gd name="connsiteX31" fmla="*/ 66675 w 241300"/>
              <a:gd name="connsiteY31" fmla="*/ 250825 h 288925"/>
              <a:gd name="connsiteX32" fmla="*/ 76200 w 241300"/>
              <a:gd name="connsiteY32" fmla="*/ 257175 h 288925"/>
              <a:gd name="connsiteX33" fmla="*/ 95250 w 241300"/>
              <a:gd name="connsiteY33" fmla="*/ 260350 h 288925"/>
              <a:gd name="connsiteX34" fmla="*/ 149225 w 241300"/>
              <a:gd name="connsiteY34" fmla="*/ 266700 h 288925"/>
              <a:gd name="connsiteX35" fmla="*/ 174625 w 241300"/>
              <a:gd name="connsiteY35" fmla="*/ 276225 h 288925"/>
              <a:gd name="connsiteX36" fmla="*/ 184150 w 241300"/>
              <a:gd name="connsiteY36" fmla="*/ 282575 h 288925"/>
              <a:gd name="connsiteX37" fmla="*/ 203200 w 241300"/>
              <a:gd name="connsiteY37" fmla="*/ 288925 h 288925"/>
              <a:gd name="connsiteX38" fmla="*/ 241300 w 241300"/>
              <a:gd name="connsiteY38" fmla="*/ 285750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41300" h="288925">
                <a:moveTo>
                  <a:pt x="241300" y="285750"/>
                </a:moveTo>
                <a:lnTo>
                  <a:pt x="241300" y="285750"/>
                </a:lnTo>
                <a:cubicBezTo>
                  <a:pt x="232833" y="277283"/>
                  <a:pt x="224726" y="268441"/>
                  <a:pt x="215900" y="260350"/>
                </a:cubicBezTo>
                <a:cubicBezTo>
                  <a:pt x="203041" y="248562"/>
                  <a:pt x="201703" y="253063"/>
                  <a:pt x="190500" y="238125"/>
                </a:cubicBezTo>
                <a:cubicBezTo>
                  <a:pt x="187660" y="234339"/>
                  <a:pt x="186901" y="229276"/>
                  <a:pt x="184150" y="225425"/>
                </a:cubicBezTo>
                <a:cubicBezTo>
                  <a:pt x="179378" y="218744"/>
                  <a:pt x="163726" y="207181"/>
                  <a:pt x="158750" y="203200"/>
                </a:cubicBezTo>
                <a:cubicBezTo>
                  <a:pt x="154542" y="192679"/>
                  <a:pt x="148767" y="179145"/>
                  <a:pt x="146050" y="168275"/>
                </a:cubicBezTo>
                <a:cubicBezTo>
                  <a:pt x="144992" y="164042"/>
                  <a:pt x="144074" y="159771"/>
                  <a:pt x="142875" y="155575"/>
                </a:cubicBezTo>
                <a:cubicBezTo>
                  <a:pt x="141956" y="152357"/>
                  <a:pt x="140512" y="149297"/>
                  <a:pt x="139700" y="146050"/>
                </a:cubicBezTo>
                <a:cubicBezTo>
                  <a:pt x="138391" y="140815"/>
                  <a:pt x="137583" y="135467"/>
                  <a:pt x="136525" y="130175"/>
                </a:cubicBezTo>
                <a:cubicBezTo>
                  <a:pt x="141727" y="109366"/>
                  <a:pt x="135825" y="123718"/>
                  <a:pt x="152400" y="104775"/>
                </a:cubicBezTo>
                <a:cubicBezTo>
                  <a:pt x="168940" y="85872"/>
                  <a:pt x="154114" y="97282"/>
                  <a:pt x="171450" y="85725"/>
                </a:cubicBezTo>
                <a:cubicBezTo>
                  <a:pt x="174661" y="80909"/>
                  <a:pt x="180975" y="73248"/>
                  <a:pt x="180975" y="66675"/>
                </a:cubicBezTo>
                <a:cubicBezTo>
                  <a:pt x="180975" y="60108"/>
                  <a:pt x="179090" y="40680"/>
                  <a:pt x="174625" y="31750"/>
                </a:cubicBezTo>
                <a:cubicBezTo>
                  <a:pt x="172918" y="28337"/>
                  <a:pt x="170758" y="25122"/>
                  <a:pt x="168275" y="22225"/>
                </a:cubicBezTo>
                <a:cubicBezTo>
                  <a:pt x="167216" y="20989"/>
                  <a:pt x="151417" y="3819"/>
                  <a:pt x="146050" y="3175"/>
                </a:cubicBezTo>
                <a:cubicBezTo>
                  <a:pt x="122909" y="398"/>
                  <a:pt x="99483" y="1058"/>
                  <a:pt x="76200" y="0"/>
                </a:cubicBezTo>
                <a:cubicBezTo>
                  <a:pt x="67733" y="1058"/>
                  <a:pt x="58597" y="-290"/>
                  <a:pt x="50800" y="3175"/>
                </a:cubicBezTo>
                <a:cubicBezTo>
                  <a:pt x="47742" y="4534"/>
                  <a:pt x="49285" y="9794"/>
                  <a:pt x="47625" y="12700"/>
                </a:cubicBezTo>
                <a:cubicBezTo>
                  <a:pt x="45000" y="17294"/>
                  <a:pt x="41275" y="21167"/>
                  <a:pt x="38100" y="25400"/>
                </a:cubicBezTo>
                <a:cubicBezTo>
                  <a:pt x="28389" y="54533"/>
                  <a:pt x="44622" y="9182"/>
                  <a:pt x="25400" y="47625"/>
                </a:cubicBezTo>
                <a:cubicBezTo>
                  <a:pt x="23449" y="51528"/>
                  <a:pt x="23283" y="56092"/>
                  <a:pt x="22225" y="60325"/>
                </a:cubicBezTo>
                <a:cubicBezTo>
                  <a:pt x="21167" y="71967"/>
                  <a:pt x="22488" y="84077"/>
                  <a:pt x="19050" y="95250"/>
                </a:cubicBezTo>
                <a:cubicBezTo>
                  <a:pt x="17928" y="98897"/>
                  <a:pt x="11547" y="98364"/>
                  <a:pt x="9525" y="101600"/>
                </a:cubicBezTo>
                <a:cubicBezTo>
                  <a:pt x="5977" y="107276"/>
                  <a:pt x="5292" y="114300"/>
                  <a:pt x="3175" y="120650"/>
                </a:cubicBezTo>
                <a:lnTo>
                  <a:pt x="0" y="130175"/>
                </a:lnTo>
                <a:cubicBezTo>
                  <a:pt x="1058" y="152400"/>
                  <a:pt x="718" y="174736"/>
                  <a:pt x="3175" y="196850"/>
                </a:cubicBezTo>
                <a:cubicBezTo>
                  <a:pt x="3914" y="203503"/>
                  <a:pt x="4170" y="211884"/>
                  <a:pt x="9525" y="215900"/>
                </a:cubicBezTo>
                <a:cubicBezTo>
                  <a:pt x="13758" y="219075"/>
                  <a:pt x="17822" y="222490"/>
                  <a:pt x="22225" y="225425"/>
                </a:cubicBezTo>
                <a:cubicBezTo>
                  <a:pt x="27360" y="228848"/>
                  <a:pt x="33163" y="231247"/>
                  <a:pt x="38100" y="234950"/>
                </a:cubicBezTo>
                <a:cubicBezTo>
                  <a:pt x="41692" y="237644"/>
                  <a:pt x="43700" y="242294"/>
                  <a:pt x="47625" y="244475"/>
                </a:cubicBezTo>
                <a:cubicBezTo>
                  <a:pt x="53476" y="247726"/>
                  <a:pt x="61106" y="247112"/>
                  <a:pt x="66675" y="250825"/>
                </a:cubicBezTo>
                <a:cubicBezTo>
                  <a:pt x="69850" y="252942"/>
                  <a:pt x="72580" y="255968"/>
                  <a:pt x="76200" y="257175"/>
                </a:cubicBezTo>
                <a:cubicBezTo>
                  <a:pt x="82307" y="259211"/>
                  <a:pt x="88937" y="259087"/>
                  <a:pt x="95250" y="260350"/>
                </a:cubicBezTo>
                <a:cubicBezTo>
                  <a:pt x="131935" y="267687"/>
                  <a:pt x="70086" y="260612"/>
                  <a:pt x="149225" y="266700"/>
                </a:cubicBezTo>
                <a:cubicBezTo>
                  <a:pt x="163115" y="270173"/>
                  <a:pt x="161712" y="268846"/>
                  <a:pt x="174625" y="276225"/>
                </a:cubicBezTo>
                <a:cubicBezTo>
                  <a:pt x="177938" y="278118"/>
                  <a:pt x="180663" y="281025"/>
                  <a:pt x="184150" y="282575"/>
                </a:cubicBezTo>
                <a:cubicBezTo>
                  <a:pt x="190267" y="285293"/>
                  <a:pt x="203200" y="288925"/>
                  <a:pt x="203200" y="288925"/>
                </a:cubicBezTo>
                <a:cubicBezTo>
                  <a:pt x="234127" y="285489"/>
                  <a:pt x="234950" y="286279"/>
                  <a:pt x="241300" y="2857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2073288" y="2445460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1618484" y="2070934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 rot="7772404">
            <a:off x="1347001" y="2036845"/>
            <a:ext cx="246226" cy="148316"/>
          </a:xfrm>
          <a:custGeom>
            <a:avLst/>
            <a:gdLst>
              <a:gd name="connsiteX0" fmla="*/ 214613 w 214613"/>
              <a:gd name="connsiteY0" fmla="*/ 31831 h 127783"/>
              <a:gd name="connsiteX1" fmla="*/ 214613 w 214613"/>
              <a:gd name="connsiteY1" fmla="*/ 31831 h 127783"/>
              <a:gd name="connsiteX2" fmla="*/ 146033 w 214613"/>
              <a:gd name="connsiteY2" fmla="*/ 1351 h 127783"/>
              <a:gd name="connsiteX3" fmla="*/ 62213 w 214613"/>
              <a:gd name="connsiteY3" fmla="*/ 8971 h 127783"/>
              <a:gd name="connsiteX4" fmla="*/ 31733 w 214613"/>
              <a:gd name="connsiteY4" fmla="*/ 24211 h 127783"/>
              <a:gd name="connsiteX5" fmla="*/ 8873 w 214613"/>
              <a:gd name="connsiteY5" fmla="*/ 31831 h 127783"/>
              <a:gd name="connsiteX6" fmla="*/ 1253 w 214613"/>
              <a:gd name="connsiteY6" fmla="*/ 62311 h 127783"/>
              <a:gd name="connsiteX7" fmla="*/ 31733 w 214613"/>
              <a:gd name="connsiteY7" fmla="*/ 77551 h 127783"/>
              <a:gd name="connsiteX8" fmla="*/ 146033 w 214613"/>
              <a:gd name="connsiteY8" fmla="*/ 92791 h 127783"/>
              <a:gd name="connsiteX9" fmla="*/ 191753 w 214613"/>
              <a:gd name="connsiteY9" fmla="*/ 123271 h 127783"/>
              <a:gd name="connsiteX10" fmla="*/ 214613 w 214613"/>
              <a:gd name="connsiteY10" fmla="*/ 31831 h 12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613" h="127783">
                <a:moveTo>
                  <a:pt x="214613" y="31831"/>
                </a:moveTo>
                <a:lnTo>
                  <a:pt x="214613" y="31831"/>
                </a:lnTo>
                <a:cubicBezTo>
                  <a:pt x="191753" y="21671"/>
                  <a:pt x="170772" y="5062"/>
                  <a:pt x="146033" y="1351"/>
                </a:cubicBezTo>
                <a:cubicBezTo>
                  <a:pt x="118288" y="-2811"/>
                  <a:pt x="89723" y="3469"/>
                  <a:pt x="62213" y="8971"/>
                </a:cubicBezTo>
                <a:cubicBezTo>
                  <a:pt x="51074" y="11199"/>
                  <a:pt x="42174" y="19736"/>
                  <a:pt x="31733" y="24211"/>
                </a:cubicBezTo>
                <a:cubicBezTo>
                  <a:pt x="24350" y="27375"/>
                  <a:pt x="16493" y="29291"/>
                  <a:pt x="8873" y="31831"/>
                </a:cubicBezTo>
                <a:cubicBezTo>
                  <a:pt x="6333" y="41991"/>
                  <a:pt x="-3431" y="52944"/>
                  <a:pt x="1253" y="62311"/>
                </a:cubicBezTo>
                <a:cubicBezTo>
                  <a:pt x="6333" y="72471"/>
                  <a:pt x="21292" y="73076"/>
                  <a:pt x="31733" y="77551"/>
                </a:cubicBezTo>
                <a:cubicBezTo>
                  <a:pt x="69298" y="93650"/>
                  <a:pt x="101082" y="89045"/>
                  <a:pt x="146033" y="92791"/>
                </a:cubicBezTo>
                <a:cubicBezTo>
                  <a:pt x="161273" y="102951"/>
                  <a:pt x="185961" y="140647"/>
                  <a:pt x="191753" y="123271"/>
                </a:cubicBezTo>
                <a:cubicBezTo>
                  <a:pt x="215025" y="53454"/>
                  <a:pt x="210803" y="47071"/>
                  <a:pt x="214613" y="31831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 rot="5620024">
            <a:off x="1619037" y="1932569"/>
            <a:ext cx="94710" cy="129290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 157"/>
          <p:cNvSpPr/>
          <p:nvPr/>
        </p:nvSpPr>
        <p:spPr>
          <a:xfrm rot="5620024">
            <a:off x="1301050" y="1995781"/>
            <a:ext cx="94710" cy="129290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Freeform 158"/>
          <p:cNvSpPr/>
          <p:nvPr/>
        </p:nvSpPr>
        <p:spPr>
          <a:xfrm rot="12291555" flipH="1">
            <a:off x="989279" y="1930340"/>
            <a:ext cx="271534" cy="331484"/>
          </a:xfrm>
          <a:custGeom>
            <a:avLst/>
            <a:gdLst>
              <a:gd name="connsiteX0" fmla="*/ 241300 w 241300"/>
              <a:gd name="connsiteY0" fmla="*/ 285750 h 288925"/>
              <a:gd name="connsiteX1" fmla="*/ 241300 w 241300"/>
              <a:gd name="connsiteY1" fmla="*/ 285750 h 288925"/>
              <a:gd name="connsiteX2" fmla="*/ 215900 w 241300"/>
              <a:gd name="connsiteY2" fmla="*/ 260350 h 288925"/>
              <a:gd name="connsiteX3" fmla="*/ 190500 w 241300"/>
              <a:gd name="connsiteY3" fmla="*/ 238125 h 288925"/>
              <a:gd name="connsiteX4" fmla="*/ 184150 w 241300"/>
              <a:gd name="connsiteY4" fmla="*/ 225425 h 288925"/>
              <a:gd name="connsiteX5" fmla="*/ 158750 w 241300"/>
              <a:gd name="connsiteY5" fmla="*/ 203200 h 288925"/>
              <a:gd name="connsiteX6" fmla="*/ 146050 w 241300"/>
              <a:gd name="connsiteY6" fmla="*/ 168275 h 288925"/>
              <a:gd name="connsiteX7" fmla="*/ 142875 w 241300"/>
              <a:gd name="connsiteY7" fmla="*/ 155575 h 288925"/>
              <a:gd name="connsiteX8" fmla="*/ 139700 w 241300"/>
              <a:gd name="connsiteY8" fmla="*/ 146050 h 288925"/>
              <a:gd name="connsiteX9" fmla="*/ 136525 w 241300"/>
              <a:gd name="connsiteY9" fmla="*/ 130175 h 288925"/>
              <a:gd name="connsiteX10" fmla="*/ 152400 w 241300"/>
              <a:gd name="connsiteY10" fmla="*/ 104775 h 288925"/>
              <a:gd name="connsiteX11" fmla="*/ 171450 w 241300"/>
              <a:gd name="connsiteY11" fmla="*/ 85725 h 288925"/>
              <a:gd name="connsiteX12" fmla="*/ 180975 w 241300"/>
              <a:gd name="connsiteY12" fmla="*/ 66675 h 288925"/>
              <a:gd name="connsiteX13" fmla="*/ 174625 w 241300"/>
              <a:gd name="connsiteY13" fmla="*/ 31750 h 288925"/>
              <a:gd name="connsiteX14" fmla="*/ 168275 w 241300"/>
              <a:gd name="connsiteY14" fmla="*/ 22225 h 288925"/>
              <a:gd name="connsiteX15" fmla="*/ 146050 w 241300"/>
              <a:gd name="connsiteY15" fmla="*/ 3175 h 288925"/>
              <a:gd name="connsiteX16" fmla="*/ 76200 w 241300"/>
              <a:gd name="connsiteY16" fmla="*/ 0 h 288925"/>
              <a:gd name="connsiteX17" fmla="*/ 50800 w 241300"/>
              <a:gd name="connsiteY17" fmla="*/ 3175 h 288925"/>
              <a:gd name="connsiteX18" fmla="*/ 47625 w 241300"/>
              <a:gd name="connsiteY18" fmla="*/ 12700 h 288925"/>
              <a:gd name="connsiteX19" fmla="*/ 38100 w 241300"/>
              <a:gd name="connsiteY19" fmla="*/ 25400 h 288925"/>
              <a:gd name="connsiteX20" fmla="*/ 25400 w 241300"/>
              <a:gd name="connsiteY20" fmla="*/ 47625 h 288925"/>
              <a:gd name="connsiteX21" fmla="*/ 22225 w 241300"/>
              <a:gd name="connsiteY21" fmla="*/ 60325 h 288925"/>
              <a:gd name="connsiteX22" fmla="*/ 19050 w 241300"/>
              <a:gd name="connsiteY22" fmla="*/ 95250 h 288925"/>
              <a:gd name="connsiteX23" fmla="*/ 9525 w 241300"/>
              <a:gd name="connsiteY23" fmla="*/ 101600 h 288925"/>
              <a:gd name="connsiteX24" fmla="*/ 3175 w 241300"/>
              <a:gd name="connsiteY24" fmla="*/ 120650 h 288925"/>
              <a:gd name="connsiteX25" fmla="*/ 0 w 241300"/>
              <a:gd name="connsiteY25" fmla="*/ 130175 h 288925"/>
              <a:gd name="connsiteX26" fmla="*/ 3175 w 241300"/>
              <a:gd name="connsiteY26" fmla="*/ 196850 h 288925"/>
              <a:gd name="connsiteX27" fmla="*/ 9525 w 241300"/>
              <a:gd name="connsiteY27" fmla="*/ 215900 h 288925"/>
              <a:gd name="connsiteX28" fmla="*/ 22225 w 241300"/>
              <a:gd name="connsiteY28" fmla="*/ 225425 h 288925"/>
              <a:gd name="connsiteX29" fmla="*/ 38100 w 241300"/>
              <a:gd name="connsiteY29" fmla="*/ 234950 h 288925"/>
              <a:gd name="connsiteX30" fmla="*/ 47625 w 241300"/>
              <a:gd name="connsiteY30" fmla="*/ 244475 h 288925"/>
              <a:gd name="connsiteX31" fmla="*/ 66675 w 241300"/>
              <a:gd name="connsiteY31" fmla="*/ 250825 h 288925"/>
              <a:gd name="connsiteX32" fmla="*/ 76200 w 241300"/>
              <a:gd name="connsiteY32" fmla="*/ 257175 h 288925"/>
              <a:gd name="connsiteX33" fmla="*/ 95250 w 241300"/>
              <a:gd name="connsiteY33" fmla="*/ 260350 h 288925"/>
              <a:gd name="connsiteX34" fmla="*/ 149225 w 241300"/>
              <a:gd name="connsiteY34" fmla="*/ 266700 h 288925"/>
              <a:gd name="connsiteX35" fmla="*/ 174625 w 241300"/>
              <a:gd name="connsiteY35" fmla="*/ 276225 h 288925"/>
              <a:gd name="connsiteX36" fmla="*/ 184150 w 241300"/>
              <a:gd name="connsiteY36" fmla="*/ 282575 h 288925"/>
              <a:gd name="connsiteX37" fmla="*/ 203200 w 241300"/>
              <a:gd name="connsiteY37" fmla="*/ 288925 h 288925"/>
              <a:gd name="connsiteX38" fmla="*/ 241300 w 241300"/>
              <a:gd name="connsiteY38" fmla="*/ 285750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41300" h="288925">
                <a:moveTo>
                  <a:pt x="241300" y="285750"/>
                </a:moveTo>
                <a:lnTo>
                  <a:pt x="241300" y="285750"/>
                </a:lnTo>
                <a:cubicBezTo>
                  <a:pt x="232833" y="277283"/>
                  <a:pt x="224726" y="268441"/>
                  <a:pt x="215900" y="260350"/>
                </a:cubicBezTo>
                <a:cubicBezTo>
                  <a:pt x="203041" y="248562"/>
                  <a:pt x="201703" y="253063"/>
                  <a:pt x="190500" y="238125"/>
                </a:cubicBezTo>
                <a:cubicBezTo>
                  <a:pt x="187660" y="234339"/>
                  <a:pt x="186901" y="229276"/>
                  <a:pt x="184150" y="225425"/>
                </a:cubicBezTo>
                <a:cubicBezTo>
                  <a:pt x="179378" y="218744"/>
                  <a:pt x="163726" y="207181"/>
                  <a:pt x="158750" y="203200"/>
                </a:cubicBezTo>
                <a:cubicBezTo>
                  <a:pt x="154542" y="192679"/>
                  <a:pt x="148767" y="179145"/>
                  <a:pt x="146050" y="168275"/>
                </a:cubicBezTo>
                <a:cubicBezTo>
                  <a:pt x="144992" y="164042"/>
                  <a:pt x="144074" y="159771"/>
                  <a:pt x="142875" y="155575"/>
                </a:cubicBezTo>
                <a:cubicBezTo>
                  <a:pt x="141956" y="152357"/>
                  <a:pt x="140512" y="149297"/>
                  <a:pt x="139700" y="146050"/>
                </a:cubicBezTo>
                <a:cubicBezTo>
                  <a:pt x="138391" y="140815"/>
                  <a:pt x="137583" y="135467"/>
                  <a:pt x="136525" y="130175"/>
                </a:cubicBezTo>
                <a:cubicBezTo>
                  <a:pt x="141727" y="109366"/>
                  <a:pt x="135825" y="123718"/>
                  <a:pt x="152400" y="104775"/>
                </a:cubicBezTo>
                <a:cubicBezTo>
                  <a:pt x="168940" y="85872"/>
                  <a:pt x="154114" y="97282"/>
                  <a:pt x="171450" y="85725"/>
                </a:cubicBezTo>
                <a:cubicBezTo>
                  <a:pt x="174661" y="80909"/>
                  <a:pt x="180975" y="73248"/>
                  <a:pt x="180975" y="66675"/>
                </a:cubicBezTo>
                <a:cubicBezTo>
                  <a:pt x="180975" y="60108"/>
                  <a:pt x="179090" y="40680"/>
                  <a:pt x="174625" y="31750"/>
                </a:cubicBezTo>
                <a:cubicBezTo>
                  <a:pt x="172918" y="28337"/>
                  <a:pt x="170758" y="25122"/>
                  <a:pt x="168275" y="22225"/>
                </a:cubicBezTo>
                <a:cubicBezTo>
                  <a:pt x="167216" y="20989"/>
                  <a:pt x="151417" y="3819"/>
                  <a:pt x="146050" y="3175"/>
                </a:cubicBezTo>
                <a:cubicBezTo>
                  <a:pt x="122909" y="398"/>
                  <a:pt x="99483" y="1058"/>
                  <a:pt x="76200" y="0"/>
                </a:cubicBezTo>
                <a:cubicBezTo>
                  <a:pt x="67733" y="1058"/>
                  <a:pt x="58597" y="-290"/>
                  <a:pt x="50800" y="3175"/>
                </a:cubicBezTo>
                <a:cubicBezTo>
                  <a:pt x="47742" y="4534"/>
                  <a:pt x="49285" y="9794"/>
                  <a:pt x="47625" y="12700"/>
                </a:cubicBezTo>
                <a:cubicBezTo>
                  <a:pt x="45000" y="17294"/>
                  <a:pt x="41275" y="21167"/>
                  <a:pt x="38100" y="25400"/>
                </a:cubicBezTo>
                <a:cubicBezTo>
                  <a:pt x="28389" y="54533"/>
                  <a:pt x="44622" y="9182"/>
                  <a:pt x="25400" y="47625"/>
                </a:cubicBezTo>
                <a:cubicBezTo>
                  <a:pt x="23449" y="51528"/>
                  <a:pt x="23283" y="56092"/>
                  <a:pt x="22225" y="60325"/>
                </a:cubicBezTo>
                <a:cubicBezTo>
                  <a:pt x="21167" y="71967"/>
                  <a:pt x="22488" y="84077"/>
                  <a:pt x="19050" y="95250"/>
                </a:cubicBezTo>
                <a:cubicBezTo>
                  <a:pt x="17928" y="98897"/>
                  <a:pt x="11547" y="98364"/>
                  <a:pt x="9525" y="101600"/>
                </a:cubicBezTo>
                <a:cubicBezTo>
                  <a:pt x="5977" y="107276"/>
                  <a:pt x="5292" y="114300"/>
                  <a:pt x="3175" y="120650"/>
                </a:cubicBezTo>
                <a:lnTo>
                  <a:pt x="0" y="130175"/>
                </a:lnTo>
                <a:cubicBezTo>
                  <a:pt x="1058" y="152400"/>
                  <a:pt x="718" y="174736"/>
                  <a:pt x="3175" y="196850"/>
                </a:cubicBezTo>
                <a:cubicBezTo>
                  <a:pt x="3914" y="203503"/>
                  <a:pt x="4170" y="211884"/>
                  <a:pt x="9525" y="215900"/>
                </a:cubicBezTo>
                <a:cubicBezTo>
                  <a:pt x="13758" y="219075"/>
                  <a:pt x="17822" y="222490"/>
                  <a:pt x="22225" y="225425"/>
                </a:cubicBezTo>
                <a:cubicBezTo>
                  <a:pt x="27360" y="228848"/>
                  <a:pt x="33163" y="231247"/>
                  <a:pt x="38100" y="234950"/>
                </a:cubicBezTo>
                <a:cubicBezTo>
                  <a:pt x="41692" y="237644"/>
                  <a:pt x="43700" y="242294"/>
                  <a:pt x="47625" y="244475"/>
                </a:cubicBezTo>
                <a:cubicBezTo>
                  <a:pt x="53476" y="247726"/>
                  <a:pt x="61106" y="247112"/>
                  <a:pt x="66675" y="250825"/>
                </a:cubicBezTo>
                <a:cubicBezTo>
                  <a:pt x="69850" y="252942"/>
                  <a:pt x="72580" y="255968"/>
                  <a:pt x="76200" y="257175"/>
                </a:cubicBezTo>
                <a:cubicBezTo>
                  <a:pt x="82307" y="259211"/>
                  <a:pt x="88937" y="259087"/>
                  <a:pt x="95250" y="260350"/>
                </a:cubicBezTo>
                <a:cubicBezTo>
                  <a:pt x="131935" y="267687"/>
                  <a:pt x="70086" y="260612"/>
                  <a:pt x="149225" y="266700"/>
                </a:cubicBezTo>
                <a:cubicBezTo>
                  <a:pt x="163115" y="270173"/>
                  <a:pt x="161712" y="268846"/>
                  <a:pt x="174625" y="276225"/>
                </a:cubicBezTo>
                <a:cubicBezTo>
                  <a:pt x="177938" y="278118"/>
                  <a:pt x="180663" y="281025"/>
                  <a:pt x="184150" y="282575"/>
                </a:cubicBezTo>
                <a:cubicBezTo>
                  <a:pt x="190267" y="285293"/>
                  <a:pt x="203200" y="288925"/>
                  <a:pt x="203200" y="288925"/>
                </a:cubicBezTo>
                <a:cubicBezTo>
                  <a:pt x="234127" y="285489"/>
                  <a:pt x="234950" y="286279"/>
                  <a:pt x="241300" y="2857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 159"/>
          <p:cNvSpPr/>
          <p:nvPr/>
        </p:nvSpPr>
        <p:spPr>
          <a:xfrm rot="5620024">
            <a:off x="1165897" y="2057633"/>
            <a:ext cx="94710" cy="129290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1201595" y="2191867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1176537" y="2303807"/>
            <a:ext cx="249099" cy="146606"/>
          </a:xfrm>
          <a:custGeom>
            <a:avLst/>
            <a:gdLst>
              <a:gd name="connsiteX0" fmla="*/ 214613 w 214613"/>
              <a:gd name="connsiteY0" fmla="*/ 31831 h 127783"/>
              <a:gd name="connsiteX1" fmla="*/ 214613 w 214613"/>
              <a:gd name="connsiteY1" fmla="*/ 31831 h 127783"/>
              <a:gd name="connsiteX2" fmla="*/ 146033 w 214613"/>
              <a:gd name="connsiteY2" fmla="*/ 1351 h 127783"/>
              <a:gd name="connsiteX3" fmla="*/ 62213 w 214613"/>
              <a:gd name="connsiteY3" fmla="*/ 8971 h 127783"/>
              <a:gd name="connsiteX4" fmla="*/ 31733 w 214613"/>
              <a:gd name="connsiteY4" fmla="*/ 24211 h 127783"/>
              <a:gd name="connsiteX5" fmla="*/ 8873 w 214613"/>
              <a:gd name="connsiteY5" fmla="*/ 31831 h 127783"/>
              <a:gd name="connsiteX6" fmla="*/ 1253 w 214613"/>
              <a:gd name="connsiteY6" fmla="*/ 62311 h 127783"/>
              <a:gd name="connsiteX7" fmla="*/ 31733 w 214613"/>
              <a:gd name="connsiteY7" fmla="*/ 77551 h 127783"/>
              <a:gd name="connsiteX8" fmla="*/ 146033 w 214613"/>
              <a:gd name="connsiteY8" fmla="*/ 92791 h 127783"/>
              <a:gd name="connsiteX9" fmla="*/ 191753 w 214613"/>
              <a:gd name="connsiteY9" fmla="*/ 123271 h 127783"/>
              <a:gd name="connsiteX10" fmla="*/ 214613 w 214613"/>
              <a:gd name="connsiteY10" fmla="*/ 31831 h 12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613" h="127783">
                <a:moveTo>
                  <a:pt x="214613" y="31831"/>
                </a:moveTo>
                <a:lnTo>
                  <a:pt x="214613" y="31831"/>
                </a:lnTo>
                <a:cubicBezTo>
                  <a:pt x="191753" y="21671"/>
                  <a:pt x="170772" y="5062"/>
                  <a:pt x="146033" y="1351"/>
                </a:cubicBezTo>
                <a:cubicBezTo>
                  <a:pt x="118288" y="-2811"/>
                  <a:pt x="89723" y="3469"/>
                  <a:pt x="62213" y="8971"/>
                </a:cubicBezTo>
                <a:cubicBezTo>
                  <a:pt x="51074" y="11199"/>
                  <a:pt x="42174" y="19736"/>
                  <a:pt x="31733" y="24211"/>
                </a:cubicBezTo>
                <a:cubicBezTo>
                  <a:pt x="24350" y="27375"/>
                  <a:pt x="16493" y="29291"/>
                  <a:pt x="8873" y="31831"/>
                </a:cubicBezTo>
                <a:cubicBezTo>
                  <a:pt x="6333" y="41991"/>
                  <a:pt x="-3431" y="52944"/>
                  <a:pt x="1253" y="62311"/>
                </a:cubicBezTo>
                <a:cubicBezTo>
                  <a:pt x="6333" y="72471"/>
                  <a:pt x="21292" y="73076"/>
                  <a:pt x="31733" y="77551"/>
                </a:cubicBezTo>
                <a:cubicBezTo>
                  <a:pt x="69298" y="93650"/>
                  <a:pt x="101082" y="89045"/>
                  <a:pt x="146033" y="92791"/>
                </a:cubicBezTo>
                <a:cubicBezTo>
                  <a:pt x="161273" y="102951"/>
                  <a:pt x="185961" y="140647"/>
                  <a:pt x="191753" y="123271"/>
                </a:cubicBezTo>
                <a:cubicBezTo>
                  <a:pt x="215025" y="53454"/>
                  <a:pt x="210803" y="47071"/>
                  <a:pt x="214613" y="31831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719542" y="1964396"/>
            <a:ext cx="249099" cy="146606"/>
          </a:xfrm>
          <a:custGeom>
            <a:avLst/>
            <a:gdLst>
              <a:gd name="connsiteX0" fmla="*/ 214613 w 214613"/>
              <a:gd name="connsiteY0" fmla="*/ 31831 h 127783"/>
              <a:gd name="connsiteX1" fmla="*/ 214613 w 214613"/>
              <a:gd name="connsiteY1" fmla="*/ 31831 h 127783"/>
              <a:gd name="connsiteX2" fmla="*/ 146033 w 214613"/>
              <a:gd name="connsiteY2" fmla="*/ 1351 h 127783"/>
              <a:gd name="connsiteX3" fmla="*/ 62213 w 214613"/>
              <a:gd name="connsiteY3" fmla="*/ 8971 h 127783"/>
              <a:gd name="connsiteX4" fmla="*/ 31733 w 214613"/>
              <a:gd name="connsiteY4" fmla="*/ 24211 h 127783"/>
              <a:gd name="connsiteX5" fmla="*/ 8873 w 214613"/>
              <a:gd name="connsiteY5" fmla="*/ 31831 h 127783"/>
              <a:gd name="connsiteX6" fmla="*/ 1253 w 214613"/>
              <a:gd name="connsiteY6" fmla="*/ 62311 h 127783"/>
              <a:gd name="connsiteX7" fmla="*/ 31733 w 214613"/>
              <a:gd name="connsiteY7" fmla="*/ 77551 h 127783"/>
              <a:gd name="connsiteX8" fmla="*/ 146033 w 214613"/>
              <a:gd name="connsiteY8" fmla="*/ 92791 h 127783"/>
              <a:gd name="connsiteX9" fmla="*/ 191753 w 214613"/>
              <a:gd name="connsiteY9" fmla="*/ 123271 h 127783"/>
              <a:gd name="connsiteX10" fmla="*/ 214613 w 214613"/>
              <a:gd name="connsiteY10" fmla="*/ 31831 h 12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613" h="127783">
                <a:moveTo>
                  <a:pt x="214613" y="31831"/>
                </a:moveTo>
                <a:lnTo>
                  <a:pt x="214613" y="31831"/>
                </a:lnTo>
                <a:cubicBezTo>
                  <a:pt x="191753" y="21671"/>
                  <a:pt x="170772" y="5062"/>
                  <a:pt x="146033" y="1351"/>
                </a:cubicBezTo>
                <a:cubicBezTo>
                  <a:pt x="118288" y="-2811"/>
                  <a:pt x="89723" y="3469"/>
                  <a:pt x="62213" y="8971"/>
                </a:cubicBezTo>
                <a:cubicBezTo>
                  <a:pt x="51074" y="11199"/>
                  <a:pt x="42174" y="19736"/>
                  <a:pt x="31733" y="24211"/>
                </a:cubicBezTo>
                <a:cubicBezTo>
                  <a:pt x="24350" y="27375"/>
                  <a:pt x="16493" y="29291"/>
                  <a:pt x="8873" y="31831"/>
                </a:cubicBezTo>
                <a:cubicBezTo>
                  <a:pt x="6333" y="41991"/>
                  <a:pt x="-3431" y="52944"/>
                  <a:pt x="1253" y="62311"/>
                </a:cubicBezTo>
                <a:cubicBezTo>
                  <a:pt x="6333" y="72471"/>
                  <a:pt x="21292" y="73076"/>
                  <a:pt x="31733" y="77551"/>
                </a:cubicBezTo>
                <a:cubicBezTo>
                  <a:pt x="69298" y="93650"/>
                  <a:pt x="101082" y="89045"/>
                  <a:pt x="146033" y="92791"/>
                </a:cubicBezTo>
                <a:cubicBezTo>
                  <a:pt x="161273" y="102951"/>
                  <a:pt x="185961" y="140647"/>
                  <a:pt x="191753" y="123271"/>
                </a:cubicBezTo>
                <a:cubicBezTo>
                  <a:pt x="215025" y="53454"/>
                  <a:pt x="210803" y="47071"/>
                  <a:pt x="214613" y="31831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Freeform 163"/>
          <p:cNvSpPr/>
          <p:nvPr/>
        </p:nvSpPr>
        <p:spPr>
          <a:xfrm rot="1466438">
            <a:off x="2383730" y="2255766"/>
            <a:ext cx="249099" cy="146606"/>
          </a:xfrm>
          <a:custGeom>
            <a:avLst/>
            <a:gdLst>
              <a:gd name="connsiteX0" fmla="*/ 214613 w 214613"/>
              <a:gd name="connsiteY0" fmla="*/ 31831 h 127783"/>
              <a:gd name="connsiteX1" fmla="*/ 214613 w 214613"/>
              <a:gd name="connsiteY1" fmla="*/ 31831 h 127783"/>
              <a:gd name="connsiteX2" fmla="*/ 146033 w 214613"/>
              <a:gd name="connsiteY2" fmla="*/ 1351 h 127783"/>
              <a:gd name="connsiteX3" fmla="*/ 62213 w 214613"/>
              <a:gd name="connsiteY3" fmla="*/ 8971 h 127783"/>
              <a:gd name="connsiteX4" fmla="*/ 31733 w 214613"/>
              <a:gd name="connsiteY4" fmla="*/ 24211 h 127783"/>
              <a:gd name="connsiteX5" fmla="*/ 8873 w 214613"/>
              <a:gd name="connsiteY5" fmla="*/ 31831 h 127783"/>
              <a:gd name="connsiteX6" fmla="*/ 1253 w 214613"/>
              <a:gd name="connsiteY6" fmla="*/ 62311 h 127783"/>
              <a:gd name="connsiteX7" fmla="*/ 31733 w 214613"/>
              <a:gd name="connsiteY7" fmla="*/ 77551 h 127783"/>
              <a:gd name="connsiteX8" fmla="*/ 146033 w 214613"/>
              <a:gd name="connsiteY8" fmla="*/ 92791 h 127783"/>
              <a:gd name="connsiteX9" fmla="*/ 191753 w 214613"/>
              <a:gd name="connsiteY9" fmla="*/ 123271 h 127783"/>
              <a:gd name="connsiteX10" fmla="*/ 214613 w 214613"/>
              <a:gd name="connsiteY10" fmla="*/ 31831 h 12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613" h="127783">
                <a:moveTo>
                  <a:pt x="214613" y="31831"/>
                </a:moveTo>
                <a:lnTo>
                  <a:pt x="214613" y="31831"/>
                </a:lnTo>
                <a:cubicBezTo>
                  <a:pt x="191753" y="21671"/>
                  <a:pt x="170772" y="5062"/>
                  <a:pt x="146033" y="1351"/>
                </a:cubicBezTo>
                <a:cubicBezTo>
                  <a:pt x="118288" y="-2811"/>
                  <a:pt x="89723" y="3469"/>
                  <a:pt x="62213" y="8971"/>
                </a:cubicBezTo>
                <a:cubicBezTo>
                  <a:pt x="51074" y="11199"/>
                  <a:pt x="42174" y="19736"/>
                  <a:pt x="31733" y="24211"/>
                </a:cubicBezTo>
                <a:cubicBezTo>
                  <a:pt x="24350" y="27375"/>
                  <a:pt x="16493" y="29291"/>
                  <a:pt x="8873" y="31831"/>
                </a:cubicBezTo>
                <a:cubicBezTo>
                  <a:pt x="6333" y="41991"/>
                  <a:pt x="-3431" y="52944"/>
                  <a:pt x="1253" y="62311"/>
                </a:cubicBezTo>
                <a:cubicBezTo>
                  <a:pt x="6333" y="72471"/>
                  <a:pt x="21292" y="73076"/>
                  <a:pt x="31733" y="77551"/>
                </a:cubicBezTo>
                <a:cubicBezTo>
                  <a:pt x="69298" y="93650"/>
                  <a:pt x="101082" y="89045"/>
                  <a:pt x="146033" y="92791"/>
                </a:cubicBezTo>
                <a:cubicBezTo>
                  <a:pt x="161273" y="102951"/>
                  <a:pt x="185961" y="140647"/>
                  <a:pt x="191753" y="123271"/>
                </a:cubicBezTo>
                <a:cubicBezTo>
                  <a:pt x="215025" y="53454"/>
                  <a:pt x="210803" y="47071"/>
                  <a:pt x="214613" y="31831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Freeform 164"/>
          <p:cNvSpPr/>
          <p:nvPr/>
        </p:nvSpPr>
        <p:spPr>
          <a:xfrm rot="1466438">
            <a:off x="2607985" y="2040898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Freeform 165"/>
          <p:cNvSpPr/>
          <p:nvPr/>
        </p:nvSpPr>
        <p:spPr>
          <a:xfrm rot="1466438">
            <a:off x="2443573" y="2153142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Freeform 166"/>
          <p:cNvSpPr/>
          <p:nvPr/>
        </p:nvSpPr>
        <p:spPr>
          <a:xfrm rot="7086462">
            <a:off x="2369445" y="1976939"/>
            <a:ext cx="94710" cy="129290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Freeform 167"/>
          <p:cNvSpPr/>
          <p:nvPr/>
        </p:nvSpPr>
        <p:spPr>
          <a:xfrm>
            <a:off x="2942257" y="2216148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Freeform 168"/>
          <p:cNvSpPr/>
          <p:nvPr/>
        </p:nvSpPr>
        <p:spPr>
          <a:xfrm rot="6856011">
            <a:off x="2476394" y="2008022"/>
            <a:ext cx="156635" cy="81074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Freeform 169"/>
          <p:cNvSpPr/>
          <p:nvPr/>
        </p:nvSpPr>
        <p:spPr>
          <a:xfrm>
            <a:off x="2636107" y="2182565"/>
            <a:ext cx="306275" cy="218561"/>
          </a:xfrm>
          <a:custGeom>
            <a:avLst/>
            <a:gdLst>
              <a:gd name="connsiteX0" fmla="*/ 146205 w 263874"/>
              <a:gd name="connsiteY0" fmla="*/ 28575 h 190500"/>
              <a:gd name="connsiteX1" fmla="*/ 146205 w 263874"/>
              <a:gd name="connsiteY1" fmla="*/ 28575 h 190500"/>
              <a:gd name="connsiteX2" fmla="*/ 111280 w 263874"/>
              <a:gd name="connsiteY2" fmla="*/ 15875 h 190500"/>
              <a:gd name="connsiteX3" fmla="*/ 98580 w 263874"/>
              <a:gd name="connsiteY3" fmla="*/ 9525 h 190500"/>
              <a:gd name="connsiteX4" fmla="*/ 66830 w 263874"/>
              <a:gd name="connsiteY4" fmla="*/ 0 h 190500"/>
              <a:gd name="connsiteX5" fmla="*/ 50955 w 263874"/>
              <a:gd name="connsiteY5" fmla="*/ 3175 h 190500"/>
              <a:gd name="connsiteX6" fmla="*/ 41430 w 263874"/>
              <a:gd name="connsiteY6" fmla="*/ 12700 h 190500"/>
              <a:gd name="connsiteX7" fmla="*/ 28730 w 263874"/>
              <a:gd name="connsiteY7" fmla="*/ 19050 h 190500"/>
              <a:gd name="connsiteX8" fmla="*/ 19205 w 263874"/>
              <a:gd name="connsiteY8" fmla="*/ 25400 h 190500"/>
              <a:gd name="connsiteX9" fmla="*/ 12855 w 263874"/>
              <a:gd name="connsiteY9" fmla="*/ 34925 h 190500"/>
              <a:gd name="connsiteX10" fmla="*/ 6505 w 263874"/>
              <a:gd name="connsiteY10" fmla="*/ 53975 h 190500"/>
              <a:gd name="connsiteX11" fmla="*/ 3330 w 263874"/>
              <a:gd name="connsiteY11" fmla="*/ 76200 h 190500"/>
              <a:gd name="connsiteX12" fmla="*/ 155 w 263874"/>
              <a:gd name="connsiteY12" fmla="*/ 85725 h 190500"/>
              <a:gd name="connsiteX13" fmla="*/ 9680 w 263874"/>
              <a:gd name="connsiteY13" fmla="*/ 98425 h 190500"/>
              <a:gd name="connsiteX14" fmla="*/ 28730 w 263874"/>
              <a:gd name="connsiteY14" fmla="*/ 117475 h 190500"/>
              <a:gd name="connsiteX15" fmla="*/ 35080 w 263874"/>
              <a:gd name="connsiteY15" fmla="*/ 127000 h 190500"/>
              <a:gd name="connsiteX16" fmla="*/ 47780 w 263874"/>
              <a:gd name="connsiteY16" fmla="*/ 133350 h 190500"/>
              <a:gd name="connsiteX17" fmla="*/ 57305 w 263874"/>
              <a:gd name="connsiteY17" fmla="*/ 139700 h 190500"/>
              <a:gd name="connsiteX18" fmla="*/ 63655 w 263874"/>
              <a:gd name="connsiteY18" fmla="*/ 158750 h 190500"/>
              <a:gd name="connsiteX19" fmla="*/ 73180 w 263874"/>
              <a:gd name="connsiteY19" fmla="*/ 165100 h 190500"/>
              <a:gd name="connsiteX20" fmla="*/ 82705 w 263874"/>
              <a:gd name="connsiteY20" fmla="*/ 174625 h 190500"/>
              <a:gd name="connsiteX21" fmla="*/ 104930 w 263874"/>
              <a:gd name="connsiteY21" fmla="*/ 180975 h 190500"/>
              <a:gd name="connsiteX22" fmla="*/ 114455 w 263874"/>
              <a:gd name="connsiteY22" fmla="*/ 184150 h 190500"/>
              <a:gd name="connsiteX23" fmla="*/ 155730 w 263874"/>
              <a:gd name="connsiteY23" fmla="*/ 190500 h 190500"/>
              <a:gd name="connsiteX24" fmla="*/ 206530 w 263874"/>
              <a:gd name="connsiteY24" fmla="*/ 187325 h 190500"/>
              <a:gd name="connsiteX25" fmla="*/ 225580 w 263874"/>
              <a:gd name="connsiteY25" fmla="*/ 184150 h 190500"/>
              <a:gd name="connsiteX26" fmla="*/ 235105 w 263874"/>
              <a:gd name="connsiteY26" fmla="*/ 177800 h 190500"/>
              <a:gd name="connsiteX27" fmla="*/ 247805 w 263874"/>
              <a:gd name="connsiteY27" fmla="*/ 174625 h 190500"/>
              <a:gd name="connsiteX28" fmla="*/ 257330 w 263874"/>
              <a:gd name="connsiteY28" fmla="*/ 165100 h 190500"/>
              <a:gd name="connsiteX29" fmla="*/ 263680 w 263874"/>
              <a:gd name="connsiteY29" fmla="*/ 152400 h 190500"/>
              <a:gd name="connsiteX30" fmla="*/ 257330 w 263874"/>
              <a:gd name="connsiteY30" fmla="*/ 127000 h 190500"/>
              <a:gd name="connsiteX31" fmla="*/ 238280 w 263874"/>
              <a:gd name="connsiteY31" fmla="*/ 117475 h 190500"/>
              <a:gd name="connsiteX32" fmla="*/ 225580 w 263874"/>
              <a:gd name="connsiteY32" fmla="*/ 111125 h 190500"/>
              <a:gd name="connsiteX33" fmla="*/ 216055 w 263874"/>
              <a:gd name="connsiteY33" fmla="*/ 101600 h 190500"/>
              <a:gd name="connsiteX34" fmla="*/ 212880 w 263874"/>
              <a:gd name="connsiteY34" fmla="*/ 92075 h 190500"/>
              <a:gd name="connsiteX35" fmla="*/ 200180 w 263874"/>
              <a:gd name="connsiteY35" fmla="*/ 69850 h 190500"/>
              <a:gd name="connsiteX36" fmla="*/ 190655 w 263874"/>
              <a:gd name="connsiteY36" fmla="*/ 47625 h 190500"/>
              <a:gd name="connsiteX37" fmla="*/ 181130 w 263874"/>
              <a:gd name="connsiteY37" fmla="*/ 44450 h 190500"/>
              <a:gd name="connsiteX38" fmla="*/ 174780 w 263874"/>
              <a:gd name="connsiteY38" fmla="*/ 34925 h 190500"/>
              <a:gd name="connsiteX39" fmla="*/ 146205 w 263874"/>
              <a:gd name="connsiteY39" fmla="*/ 28575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63874" h="190500">
                <a:moveTo>
                  <a:pt x="146205" y="28575"/>
                </a:moveTo>
                <a:lnTo>
                  <a:pt x="146205" y="28575"/>
                </a:lnTo>
                <a:cubicBezTo>
                  <a:pt x="134563" y="24342"/>
                  <a:pt x="122781" y="20476"/>
                  <a:pt x="111280" y="15875"/>
                </a:cubicBezTo>
                <a:cubicBezTo>
                  <a:pt x="106886" y="14117"/>
                  <a:pt x="102974" y="11283"/>
                  <a:pt x="98580" y="9525"/>
                </a:cubicBezTo>
                <a:cubicBezTo>
                  <a:pt x="85697" y="4372"/>
                  <a:pt x="79305" y="3119"/>
                  <a:pt x="66830" y="0"/>
                </a:cubicBezTo>
                <a:cubicBezTo>
                  <a:pt x="61538" y="1058"/>
                  <a:pt x="55782" y="762"/>
                  <a:pt x="50955" y="3175"/>
                </a:cubicBezTo>
                <a:cubicBezTo>
                  <a:pt x="46939" y="5183"/>
                  <a:pt x="45084" y="10090"/>
                  <a:pt x="41430" y="12700"/>
                </a:cubicBezTo>
                <a:cubicBezTo>
                  <a:pt x="37579" y="15451"/>
                  <a:pt x="32839" y="16702"/>
                  <a:pt x="28730" y="19050"/>
                </a:cubicBezTo>
                <a:cubicBezTo>
                  <a:pt x="25417" y="20943"/>
                  <a:pt x="22380" y="23283"/>
                  <a:pt x="19205" y="25400"/>
                </a:cubicBezTo>
                <a:cubicBezTo>
                  <a:pt x="17088" y="28575"/>
                  <a:pt x="14405" y="31438"/>
                  <a:pt x="12855" y="34925"/>
                </a:cubicBezTo>
                <a:cubicBezTo>
                  <a:pt x="10137" y="41042"/>
                  <a:pt x="6505" y="53975"/>
                  <a:pt x="6505" y="53975"/>
                </a:cubicBezTo>
                <a:cubicBezTo>
                  <a:pt x="5447" y="61383"/>
                  <a:pt x="4798" y="68862"/>
                  <a:pt x="3330" y="76200"/>
                </a:cubicBezTo>
                <a:cubicBezTo>
                  <a:pt x="2674" y="79482"/>
                  <a:pt x="-764" y="82507"/>
                  <a:pt x="155" y="85725"/>
                </a:cubicBezTo>
                <a:cubicBezTo>
                  <a:pt x="1609" y="90813"/>
                  <a:pt x="6604" y="94119"/>
                  <a:pt x="9680" y="98425"/>
                </a:cubicBezTo>
                <a:cubicBezTo>
                  <a:pt x="28386" y="124614"/>
                  <a:pt x="-87" y="88658"/>
                  <a:pt x="28730" y="117475"/>
                </a:cubicBezTo>
                <a:cubicBezTo>
                  <a:pt x="31428" y="120173"/>
                  <a:pt x="32149" y="124557"/>
                  <a:pt x="35080" y="127000"/>
                </a:cubicBezTo>
                <a:cubicBezTo>
                  <a:pt x="38716" y="130030"/>
                  <a:pt x="43671" y="131002"/>
                  <a:pt x="47780" y="133350"/>
                </a:cubicBezTo>
                <a:cubicBezTo>
                  <a:pt x="51093" y="135243"/>
                  <a:pt x="54130" y="137583"/>
                  <a:pt x="57305" y="139700"/>
                </a:cubicBezTo>
                <a:cubicBezTo>
                  <a:pt x="59422" y="146050"/>
                  <a:pt x="58086" y="155037"/>
                  <a:pt x="63655" y="158750"/>
                </a:cubicBezTo>
                <a:cubicBezTo>
                  <a:pt x="66830" y="160867"/>
                  <a:pt x="70249" y="162657"/>
                  <a:pt x="73180" y="165100"/>
                </a:cubicBezTo>
                <a:cubicBezTo>
                  <a:pt x="76629" y="167975"/>
                  <a:pt x="78969" y="172134"/>
                  <a:pt x="82705" y="174625"/>
                </a:cubicBezTo>
                <a:cubicBezTo>
                  <a:pt x="85560" y="176528"/>
                  <a:pt x="103078" y="180446"/>
                  <a:pt x="104930" y="180975"/>
                </a:cubicBezTo>
                <a:cubicBezTo>
                  <a:pt x="108148" y="181894"/>
                  <a:pt x="111208" y="183338"/>
                  <a:pt x="114455" y="184150"/>
                </a:cubicBezTo>
                <a:cubicBezTo>
                  <a:pt x="129000" y="187786"/>
                  <a:pt x="140307" y="188572"/>
                  <a:pt x="155730" y="190500"/>
                </a:cubicBezTo>
                <a:cubicBezTo>
                  <a:pt x="172663" y="189442"/>
                  <a:pt x="189633" y="188861"/>
                  <a:pt x="206530" y="187325"/>
                </a:cubicBezTo>
                <a:cubicBezTo>
                  <a:pt x="212941" y="186742"/>
                  <a:pt x="219473" y="186186"/>
                  <a:pt x="225580" y="184150"/>
                </a:cubicBezTo>
                <a:cubicBezTo>
                  <a:pt x="229200" y="182943"/>
                  <a:pt x="231598" y="179303"/>
                  <a:pt x="235105" y="177800"/>
                </a:cubicBezTo>
                <a:cubicBezTo>
                  <a:pt x="239116" y="176081"/>
                  <a:pt x="243572" y="175683"/>
                  <a:pt x="247805" y="174625"/>
                </a:cubicBezTo>
                <a:cubicBezTo>
                  <a:pt x="250980" y="171450"/>
                  <a:pt x="254720" y="168754"/>
                  <a:pt x="257330" y="165100"/>
                </a:cubicBezTo>
                <a:cubicBezTo>
                  <a:pt x="260081" y="161249"/>
                  <a:pt x="263680" y="157133"/>
                  <a:pt x="263680" y="152400"/>
                </a:cubicBezTo>
                <a:cubicBezTo>
                  <a:pt x="263680" y="143673"/>
                  <a:pt x="265609" y="129760"/>
                  <a:pt x="257330" y="127000"/>
                </a:cubicBezTo>
                <a:cubicBezTo>
                  <a:pt x="239866" y="121179"/>
                  <a:pt x="255514" y="127323"/>
                  <a:pt x="238280" y="117475"/>
                </a:cubicBezTo>
                <a:cubicBezTo>
                  <a:pt x="234171" y="115127"/>
                  <a:pt x="229431" y="113876"/>
                  <a:pt x="225580" y="111125"/>
                </a:cubicBezTo>
                <a:cubicBezTo>
                  <a:pt x="221926" y="108515"/>
                  <a:pt x="219230" y="104775"/>
                  <a:pt x="216055" y="101600"/>
                </a:cubicBezTo>
                <a:cubicBezTo>
                  <a:pt x="214997" y="98425"/>
                  <a:pt x="214377" y="95068"/>
                  <a:pt x="212880" y="92075"/>
                </a:cubicBezTo>
                <a:cubicBezTo>
                  <a:pt x="203668" y="73652"/>
                  <a:pt x="208529" y="92115"/>
                  <a:pt x="200180" y="69850"/>
                </a:cubicBezTo>
                <a:cubicBezTo>
                  <a:pt x="196912" y="61134"/>
                  <a:pt x="198698" y="54059"/>
                  <a:pt x="190655" y="47625"/>
                </a:cubicBezTo>
                <a:cubicBezTo>
                  <a:pt x="188042" y="45534"/>
                  <a:pt x="184305" y="45508"/>
                  <a:pt x="181130" y="44450"/>
                </a:cubicBezTo>
                <a:cubicBezTo>
                  <a:pt x="179013" y="41275"/>
                  <a:pt x="177478" y="37623"/>
                  <a:pt x="174780" y="34925"/>
                </a:cubicBezTo>
                <a:cubicBezTo>
                  <a:pt x="164321" y="24466"/>
                  <a:pt x="150967" y="29633"/>
                  <a:pt x="146205" y="28575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2242730" y="2322075"/>
            <a:ext cx="280074" cy="331484"/>
          </a:xfrm>
          <a:custGeom>
            <a:avLst/>
            <a:gdLst>
              <a:gd name="connsiteX0" fmla="*/ 241300 w 241300"/>
              <a:gd name="connsiteY0" fmla="*/ 285750 h 288925"/>
              <a:gd name="connsiteX1" fmla="*/ 241300 w 241300"/>
              <a:gd name="connsiteY1" fmla="*/ 285750 h 288925"/>
              <a:gd name="connsiteX2" fmla="*/ 215900 w 241300"/>
              <a:gd name="connsiteY2" fmla="*/ 260350 h 288925"/>
              <a:gd name="connsiteX3" fmla="*/ 190500 w 241300"/>
              <a:gd name="connsiteY3" fmla="*/ 238125 h 288925"/>
              <a:gd name="connsiteX4" fmla="*/ 184150 w 241300"/>
              <a:gd name="connsiteY4" fmla="*/ 225425 h 288925"/>
              <a:gd name="connsiteX5" fmla="*/ 158750 w 241300"/>
              <a:gd name="connsiteY5" fmla="*/ 203200 h 288925"/>
              <a:gd name="connsiteX6" fmla="*/ 146050 w 241300"/>
              <a:gd name="connsiteY6" fmla="*/ 168275 h 288925"/>
              <a:gd name="connsiteX7" fmla="*/ 142875 w 241300"/>
              <a:gd name="connsiteY7" fmla="*/ 155575 h 288925"/>
              <a:gd name="connsiteX8" fmla="*/ 139700 w 241300"/>
              <a:gd name="connsiteY8" fmla="*/ 146050 h 288925"/>
              <a:gd name="connsiteX9" fmla="*/ 136525 w 241300"/>
              <a:gd name="connsiteY9" fmla="*/ 130175 h 288925"/>
              <a:gd name="connsiteX10" fmla="*/ 152400 w 241300"/>
              <a:gd name="connsiteY10" fmla="*/ 104775 h 288925"/>
              <a:gd name="connsiteX11" fmla="*/ 171450 w 241300"/>
              <a:gd name="connsiteY11" fmla="*/ 85725 h 288925"/>
              <a:gd name="connsiteX12" fmla="*/ 180975 w 241300"/>
              <a:gd name="connsiteY12" fmla="*/ 66675 h 288925"/>
              <a:gd name="connsiteX13" fmla="*/ 174625 w 241300"/>
              <a:gd name="connsiteY13" fmla="*/ 31750 h 288925"/>
              <a:gd name="connsiteX14" fmla="*/ 168275 w 241300"/>
              <a:gd name="connsiteY14" fmla="*/ 22225 h 288925"/>
              <a:gd name="connsiteX15" fmla="*/ 146050 w 241300"/>
              <a:gd name="connsiteY15" fmla="*/ 3175 h 288925"/>
              <a:gd name="connsiteX16" fmla="*/ 76200 w 241300"/>
              <a:gd name="connsiteY16" fmla="*/ 0 h 288925"/>
              <a:gd name="connsiteX17" fmla="*/ 50800 w 241300"/>
              <a:gd name="connsiteY17" fmla="*/ 3175 h 288925"/>
              <a:gd name="connsiteX18" fmla="*/ 47625 w 241300"/>
              <a:gd name="connsiteY18" fmla="*/ 12700 h 288925"/>
              <a:gd name="connsiteX19" fmla="*/ 38100 w 241300"/>
              <a:gd name="connsiteY19" fmla="*/ 25400 h 288925"/>
              <a:gd name="connsiteX20" fmla="*/ 25400 w 241300"/>
              <a:gd name="connsiteY20" fmla="*/ 47625 h 288925"/>
              <a:gd name="connsiteX21" fmla="*/ 22225 w 241300"/>
              <a:gd name="connsiteY21" fmla="*/ 60325 h 288925"/>
              <a:gd name="connsiteX22" fmla="*/ 19050 w 241300"/>
              <a:gd name="connsiteY22" fmla="*/ 95250 h 288925"/>
              <a:gd name="connsiteX23" fmla="*/ 9525 w 241300"/>
              <a:gd name="connsiteY23" fmla="*/ 101600 h 288925"/>
              <a:gd name="connsiteX24" fmla="*/ 3175 w 241300"/>
              <a:gd name="connsiteY24" fmla="*/ 120650 h 288925"/>
              <a:gd name="connsiteX25" fmla="*/ 0 w 241300"/>
              <a:gd name="connsiteY25" fmla="*/ 130175 h 288925"/>
              <a:gd name="connsiteX26" fmla="*/ 3175 w 241300"/>
              <a:gd name="connsiteY26" fmla="*/ 196850 h 288925"/>
              <a:gd name="connsiteX27" fmla="*/ 9525 w 241300"/>
              <a:gd name="connsiteY27" fmla="*/ 215900 h 288925"/>
              <a:gd name="connsiteX28" fmla="*/ 22225 w 241300"/>
              <a:gd name="connsiteY28" fmla="*/ 225425 h 288925"/>
              <a:gd name="connsiteX29" fmla="*/ 38100 w 241300"/>
              <a:gd name="connsiteY29" fmla="*/ 234950 h 288925"/>
              <a:gd name="connsiteX30" fmla="*/ 47625 w 241300"/>
              <a:gd name="connsiteY30" fmla="*/ 244475 h 288925"/>
              <a:gd name="connsiteX31" fmla="*/ 66675 w 241300"/>
              <a:gd name="connsiteY31" fmla="*/ 250825 h 288925"/>
              <a:gd name="connsiteX32" fmla="*/ 76200 w 241300"/>
              <a:gd name="connsiteY32" fmla="*/ 257175 h 288925"/>
              <a:gd name="connsiteX33" fmla="*/ 95250 w 241300"/>
              <a:gd name="connsiteY33" fmla="*/ 260350 h 288925"/>
              <a:gd name="connsiteX34" fmla="*/ 149225 w 241300"/>
              <a:gd name="connsiteY34" fmla="*/ 266700 h 288925"/>
              <a:gd name="connsiteX35" fmla="*/ 174625 w 241300"/>
              <a:gd name="connsiteY35" fmla="*/ 276225 h 288925"/>
              <a:gd name="connsiteX36" fmla="*/ 184150 w 241300"/>
              <a:gd name="connsiteY36" fmla="*/ 282575 h 288925"/>
              <a:gd name="connsiteX37" fmla="*/ 203200 w 241300"/>
              <a:gd name="connsiteY37" fmla="*/ 288925 h 288925"/>
              <a:gd name="connsiteX38" fmla="*/ 241300 w 241300"/>
              <a:gd name="connsiteY38" fmla="*/ 285750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41300" h="288925">
                <a:moveTo>
                  <a:pt x="241300" y="285750"/>
                </a:moveTo>
                <a:lnTo>
                  <a:pt x="241300" y="285750"/>
                </a:lnTo>
                <a:cubicBezTo>
                  <a:pt x="232833" y="277283"/>
                  <a:pt x="224726" y="268441"/>
                  <a:pt x="215900" y="260350"/>
                </a:cubicBezTo>
                <a:cubicBezTo>
                  <a:pt x="203041" y="248562"/>
                  <a:pt x="201703" y="253063"/>
                  <a:pt x="190500" y="238125"/>
                </a:cubicBezTo>
                <a:cubicBezTo>
                  <a:pt x="187660" y="234339"/>
                  <a:pt x="186901" y="229276"/>
                  <a:pt x="184150" y="225425"/>
                </a:cubicBezTo>
                <a:cubicBezTo>
                  <a:pt x="179378" y="218744"/>
                  <a:pt x="163726" y="207181"/>
                  <a:pt x="158750" y="203200"/>
                </a:cubicBezTo>
                <a:cubicBezTo>
                  <a:pt x="154542" y="192679"/>
                  <a:pt x="148767" y="179145"/>
                  <a:pt x="146050" y="168275"/>
                </a:cubicBezTo>
                <a:cubicBezTo>
                  <a:pt x="144992" y="164042"/>
                  <a:pt x="144074" y="159771"/>
                  <a:pt x="142875" y="155575"/>
                </a:cubicBezTo>
                <a:cubicBezTo>
                  <a:pt x="141956" y="152357"/>
                  <a:pt x="140512" y="149297"/>
                  <a:pt x="139700" y="146050"/>
                </a:cubicBezTo>
                <a:cubicBezTo>
                  <a:pt x="138391" y="140815"/>
                  <a:pt x="137583" y="135467"/>
                  <a:pt x="136525" y="130175"/>
                </a:cubicBezTo>
                <a:cubicBezTo>
                  <a:pt x="141727" y="109366"/>
                  <a:pt x="135825" y="123718"/>
                  <a:pt x="152400" y="104775"/>
                </a:cubicBezTo>
                <a:cubicBezTo>
                  <a:pt x="168940" y="85872"/>
                  <a:pt x="154114" y="97282"/>
                  <a:pt x="171450" y="85725"/>
                </a:cubicBezTo>
                <a:cubicBezTo>
                  <a:pt x="174661" y="80909"/>
                  <a:pt x="180975" y="73248"/>
                  <a:pt x="180975" y="66675"/>
                </a:cubicBezTo>
                <a:cubicBezTo>
                  <a:pt x="180975" y="60108"/>
                  <a:pt x="179090" y="40680"/>
                  <a:pt x="174625" y="31750"/>
                </a:cubicBezTo>
                <a:cubicBezTo>
                  <a:pt x="172918" y="28337"/>
                  <a:pt x="170758" y="25122"/>
                  <a:pt x="168275" y="22225"/>
                </a:cubicBezTo>
                <a:cubicBezTo>
                  <a:pt x="167216" y="20989"/>
                  <a:pt x="151417" y="3819"/>
                  <a:pt x="146050" y="3175"/>
                </a:cubicBezTo>
                <a:cubicBezTo>
                  <a:pt x="122909" y="398"/>
                  <a:pt x="99483" y="1058"/>
                  <a:pt x="76200" y="0"/>
                </a:cubicBezTo>
                <a:cubicBezTo>
                  <a:pt x="67733" y="1058"/>
                  <a:pt x="58597" y="-290"/>
                  <a:pt x="50800" y="3175"/>
                </a:cubicBezTo>
                <a:cubicBezTo>
                  <a:pt x="47742" y="4534"/>
                  <a:pt x="49285" y="9794"/>
                  <a:pt x="47625" y="12700"/>
                </a:cubicBezTo>
                <a:cubicBezTo>
                  <a:pt x="45000" y="17294"/>
                  <a:pt x="41275" y="21167"/>
                  <a:pt x="38100" y="25400"/>
                </a:cubicBezTo>
                <a:cubicBezTo>
                  <a:pt x="28389" y="54533"/>
                  <a:pt x="44622" y="9182"/>
                  <a:pt x="25400" y="47625"/>
                </a:cubicBezTo>
                <a:cubicBezTo>
                  <a:pt x="23449" y="51528"/>
                  <a:pt x="23283" y="56092"/>
                  <a:pt x="22225" y="60325"/>
                </a:cubicBezTo>
                <a:cubicBezTo>
                  <a:pt x="21167" y="71967"/>
                  <a:pt x="22488" y="84077"/>
                  <a:pt x="19050" y="95250"/>
                </a:cubicBezTo>
                <a:cubicBezTo>
                  <a:pt x="17928" y="98897"/>
                  <a:pt x="11547" y="98364"/>
                  <a:pt x="9525" y="101600"/>
                </a:cubicBezTo>
                <a:cubicBezTo>
                  <a:pt x="5977" y="107276"/>
                  <a:pt x="5292" y="114300"/>
                  <a:pt x="3175" y="120650"/>
                </a:cubicBezTo>
                <a:lnTo>
                  <a:pt x="0" y="130175"/>
                </a:lnTo>
                <a:cubicBezTo>
                  <a:pt x="1058" y="152400"/>
                  <a:pt x="718" y="174736"/>
                  <a:pt x="3175" y="196850"/>
                </a:cubicBezTo>
                <a:cubicBezTo>
                  <a:pt x="3914" y="203503"/>
                  <a:pt x="4170" y="211884"/>
                  <a:pt x="9525" y="215900"/>
                </a:cubicBezTo>
                <a:cubicBezTo>
                  <a:pt x="13758" y="219075"/>
                  <a:pt x="17822" y="222490"/>
                  <a:pt x="22225" y="225425"/>
                </a:cubicBezTo>
                <a:cubicBezTo>
                  <a:pt x="27360" y="228848"/>
                  <a:pt x="33163" y="231247"/>
                  <a:pt x="38100" y="234950"/>
                </a:cubicBezTo>
                <a:cubicBezTo>
                  <a:pt x="41692" y="237644"/>
                  <a:pt x="43700" y="242294"/>
                  <a:pt x="47625" y="244475"/>
                </a:cubicBezTo>
                <a:cubicBezTo>
                  <a:pt x="53476" y="247726"/>
                  <a:pt x="61106" y="247112"/>
                  <a:pt x="66675" y="250825"/>
                </a:cubicBezTo>
                <a:cubicBezTo>
                  <a:pt x="69850" y="252942"/>
                  <a:pt x="72580" y="255968"/>
                  <a:pt x="76200" y="257175"/>
                </a:cubicBezTo>
                <a:cubicBezTo>
                  <a:pt x="82307" y="259211"/>
                  <a:pt x="88937" y="259087"/>
                  <a:pt x="95250" y="260350"/>
                </a:cubicBezTo>
                <a:cubicBezTo>
                  <a:pt x="131935" y="267687"/>
                  <a:pt x="70086" y="260612"/>
                  <a:pt x="149225" y="266700"/>
                </a:cubicBezTo>
                <a:cubicBezTo>
                  <a:pt x="163115" y="270173"/>
                  <a:pt x="161712" y="268846"/>
                  <a:pt x="174625" y="276225"/>
                </a:cubicBezTo>
                <a:cubicBezTo>
                  <a:pt x="177938" y="278118"/>
                  <a:pt x="180663" y="281025"/>
                  <a:pt x="184150" y="282575"/>
                </a:cubicBezTo>
                <a:cubicBezTo>
                  <a:pt x="190267" y="285293"/>
                  <a:pt x="203200" y="288925"/>
                  <a:pt x="203200" y="288925"/>
                </a:cubicBezTo>
                <a:cubicBezTo>
                  <a:pt x="234127" y="285489"/>
                  <a:pt x="234950" y="286279"/>
                  <a:pt x="241300" y="2857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>
            <a:off x="2712289" y="1960693"/>
            <a:ext cx="306275" cy="218561"/>
          </a:xfrm>
          <a:custGeom>
            <a:avLst/>
            <a:gdLst>
              <a:gd name="connsiteX0" fmla="*/ 146205 w 263874"/>
              <a:gd name="connsiteY0" fmla="*/ 28575 h 190500"/>
              <a:gd name="connsiteX1" fmla="*/ 146205 w 263874"/>
              <a:gd name="connsiteY1" fmla="*/ 28575 h 190500"/>
              <a:gd name="connsiteX2" fmla="*/ 111280 w 263874"/>
              <a:gd name="connsiteY2" fmla="*/ 15875 h 190500"/>
              <a:gd name="connsiteX3" fmla="*/ 98580 w 263874"/>
              <a:gd name="connsiteY3" fmla="*/ 9525 h 190500"/>
              <a:gd name="connsiteX4" fmla="*/ 66830 w 263874"/>
              <a:gd name="connsiteY4" fmla="*/ 0 h 190500"/>
              <a:gd name="connsiteX5" fmla="*/ 50955 w 263874"/>
              <a:gd name="connsiteY5" fmla="*/ 3175 h 190500"/>
              <a:gd name="connsiteX6" fmla="*/ 41430 w 263874"/>
              <a:gd name="connsiteY6" fmla="*/ 12700 h 190500"/>
              <a:gd name="connsiteX7" fmla="*/ 28730 w 263874"/>
              <a:gd name="connsiteY7" fmla="*/ 19050 h 190500"/>
              <a:gd name="connsiteX8" fmla="*/ 19205 w 263874"/>
              <a:gd name="connsiteY8" fmla="*/ 25400 h 190500"/>
              <a:gd name="connsiteX9" fmla="*/ 12855 w 263874"/>
              <a:gd name="connsiteY9" fmla="*/ 34925 h 190500"/>
              <a:gd name="connsiteX10" fmla="*/ 6505 w 263874"/>
              <a:gd name="connsiteY10" fmla="*/ 53975 h 190500"/>
              <a:gd name="connsiteX11" fmla="*/ 3330 w 263874"/>
              <a:gd name="connsiteY11" fmla="*/ 76200 h 190500"/>
              <a:gd name="connsiteX12" fmla="*/ 155 w 263874"/>
              <a:gd name="connsiteY12" fmla="*/ 85725 h 190500"/>
              <a:gd name="connsiteX13" fmla="*/ 9680 w 263874"/>
              <a:gd name="connsiteY13" fmla="*/ 98425 h 190500"/>
              <a:gd name="connsiteX14" fmla="*/ 28730 w 263874"/>
              <a:gd name="connsiteY14" fmla="*/ 117475 h 190500"/>
              <a:gd name="connsiteX15" fmla="*/ 35080 w 263874"/>
              <a:gd name="connsiteY15" fmla="*/ 127000 h 190500"/>
              <a:gd name="connsiteX16" fmla="*/ 47780 w 263874"/>
              <a:gd name="connsiteY16" fmla="*/ 133350 h 190500"/>
              <a:gd name="connsiteX17" fmla="*/ 57305 w 263874"/>
              <a:gd name="connsiteY17" fmla="*/ 139700 h 190500"/>
              <a:gd name="connsiteX18" fmla="*/ 63655 w 263874"/>
              <a:gd name="connsiteY18" fmla="*/ 158750 h 190500"/>
              <a:gd name="connsiteX19" fmla="*/ 73180 w 263874"/>
              <a:gd name="connsiteY19" fmla="*/ 165100 h 190500"/>
              <a:gd name="connsiteX20" fmla="*/ 82705 w 263874"/>
              <a:gd name="connsiteY20" fmla="*/ 174625 h 190500"/>
              <a:gd name="connsiteX21" fmla="*/ 104930 w 263874"/>
              <a:gd name="connsiteY21" fmla="*/ 180975 h 190500"/>
              <a:gd name="connsiteX22" fmla="*/ 114455 w 263874"/>
              <a:gd name="connsiteY22" fmla="*/ 184150 h 190500"/>
              <a:gd name="connsiteX23" fmla="*/ 155730 w 263874"/>
              <a:gd name="connsiteY23" fmla="*/ 190500 h 190500"/>
              <a:gd name="connsiteX24" fmla="*/ 206530 w 263874"/>
              <a:gd name="connsiteY24" fmla="*/ 187325 h 190500"/>
              <a:gd name="connsiteX25" fmla="*/ 225580 w 263874"/>
              <a:gd name="connsiteY25" fmla="*/ 184150 h 190500"/>
              <a:gd name="connsiteX26" fmla="*/ 235105 w 263874"/>
              <a:gd name="connsiteY26" fmla="*/ 177800 h 190500"/>
              <a:gd name="connsiteX27" fmla="*/ 247805 w 263874"/>
              <a:gd name="connsiteY27" fmla="*/ 174625 h 190500"/>
              <a:gd name="connsiteX28" fmla="*/ 257330 w 263874"/>
              <a:gd name="connsiteY28" fmla="*/ 165100 h 190500"/>
              <a:gd name="connsiteX29" fmla="*/ 263680 w 263874"/>
              <a:gd name="connsiteY29" fmla="*/ 152400 h 190500"/>
              <a:gd name="connsiteX30" fmla="*/ 257330 w 263874"/>
              <a:gd name="connsiteY30" fmla="*/ 127000 h 190500"/>
              <a:gd name="connsiteX31" fmla="*/ 238280 w 263874"/>
              <a:gd name="connsiteY31" fmla="*/ 117475 h 190500"/>
              <a:gd name="connsiteX32" fmla="*/ 225580 w 263874"/>
              <a:gd name="connsiteY32" fmla="*/ 111125 h 190500"/>
              <a:gd name="connsiteX33" fmla="*/ 216055 w 263874"/>
              <a:gd name="connsiteY33" fmla="*/ 101600 h 190500"/>
              <a:gd name="connsiteX34" fmla="*/ 212880 w 263874"/>
              <a:gd name="connsiteY34" fmla="*/ 92075 h 190500"/>
              <a:gd name="connsiteX35" fmla="*/ 200180 w 263874"/>
              <a:gd name="connsiteY35" fmla="*/ 69850 h 190500"/>
              <a:gd name="connsiteX36" fmla="*/ 190655 w 263874"/>
              <a:gd name="connsiteY36" fmla="*/ 47625 h 190500"/>
              <a:gd name="connsiteX37" fmla="*/ 181130 w 263874"/>
              <a:gd name="connsiteY37" fmla="*/ 44450 h 190500"/>
              <a:gd name="connsiteX38" fmla="*/ 174780 w 263874"/>
              <a:gd name="connsiteY38" fmla="*/ 34925 h 190500"/>
              <a:gd name="connsiteX39" fmla="*/ 146205 w 263874"/>
              <a:gd name="connsiteY39" fmla="*/ 28575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63874" h="190500">
                <a:moveTo>
                  <a:pt x="146205" y="28575"/>
                </a:moveTo>
                <a:lnTo>
                  <a:pt x="146205" y="28575"/>
                </a:lnTo>
                <a:cubicBezTo>
                  <a:pt x="134563" y="24342"/>
                  <a:pt x="122781" y="20476"/>
                  <a:pt x="111280" y="15875"/>
                </a:cubicBezTo>
                <a:cubicBezTo>
                  <a:pt x="106886" y="14117"/>
                  <a:pt x="102974" y="11283"/>
                  <a:pt x="98580" y="9525"/>
                </a:cubicBezTo>
                <a:cubicBezTo>
                  <a:pt x="85697" y="4372"/>
                  <a:pt x="79305" y="3119"/>
                  <a:pt x="66830" y="0"/>
                </a:cubicBezTo>
                <a:cubicBezTo>
                  <a:pt x="61538" y="1058"/>
                  <a:pt x="55782" y="762"/>
                  <a:pt x="50955" y="3175"/>
                </a:cubicBezTo>
                <a:cubicBezTo>
                  <a:pt x="46939" y="5183"/>
                  <a:pt x="45084" y="10090"/>
                  <a:pt x="41430" y="12700"/>
                </a:cubicBezTo>
                <a:cubicBezTo>
                  <a:pt x="37579" y="15451"/>
                  <a:pt x="32839" y="16702"/>
                  <a:pt x="28730" y="19050"/>
                </a:cubicBezTo>
                <a:cubicBezTo>
                  <a:pt x="25417" y="20943"/>
                  <a:pt x="22380" y="23283"/>
                  <a:pt x="19205" y="25400"/>
                </a:cubicBezTo>
                <a:cubicBezTo>
                  <a:pt x="17088" y="28575"/>
                  <a:pt x="14405" y="31438"/>
                  <a:pt x="12855" y="34925"/>
                </a:cubicBezTo>
                <a:cubicBezTo>
                  <a:pt x="10137" y="41042"/>
                  <a:pt x="6505" y="53975"/>
                  <a:pt x="6505" y="53975"/>
                </a:cubicBezTo>
                <a:cubicBezTo>
                  <a:pt x="5447" y="61383"/>
                  <a:pt x="4798" y="68862"/>
                  <a:pt x="3330" y="76200"/>
                </a:cubicBezTo>
                <a:cubicBezTo>
                  <a:pt x="2674" y="79482"/>
                  <a:pt x="-764" y="82507"/>
                  <a:pt x="155" y="85725"/>
                </a:cubicBezTo>
                <a:cubicBezTo>
                  <a:pt x="1609" y="90813"/>
                  <a:pt x="6604" y="94119"/>
                  <a:pt x="9680" y="98425"/>
                </a:cubicBezTo>
                <a:cubicBezTo>
                  <a:pt x="28386" y="124614"/>
                  <a:pt x="-87" y="88658"/>
                  <a:pt x="28730" y="117475"/>
                </a:cubicBezTo>
                <a:cubicBezTo>
                  <a:pt x="31428" y="120173"/>
                  <a:pt x="32149" y="124557"/>
                  <a:pt x="35080" y="127000"/>
                </a:cubicBezTo>
                <a:cubicBezTo>
                  <a:pt x="38716" y="130030"/>
                  <a:pt x="43671" y="131002"/>
                  <a:pt x="47780" y="133350"/>
                </a:cubicBezTo>
                <a:cubicBezTo>
                  <a:pt x="51093" y="135243"/>
                  <a:pt x="54130" y="137583"/>
                  <a:pt x="57305" y="139700"/>
                </a:cubicBezTo>
                <a:cubicBezTo>
                  <a:pt x="59422" y="146050"/>
                  <a:pt x="58086" y="155037"/>
                  <a:pt x="63655" y="158750"/>
                </a:cubicBezTo>
                <a:cubicBezTo>
                  <a:pt x="66830" y="160867"/>
                  <a:pt x="70249" y="162657"/>
                  <a:pt x="73180" y="165100"/>
                </a:cubicBezTo>
                <a:cubicBezTo>
                  <a:pt x="76629" y="167975"/>
                  <a:pt x="78969" y="172134"/>
                  <a:pt x="82705" y="174625"/>
                </a:cubicBezTo>
                <a:cubicBezTo>
                  <a:pt x="85560" y="176528"/>
                  <a:pt x="103078" y="180446"/>
                  <a:pt x="104930" y="180975"/>
                </a:cubicBezTo>
                <a:cubicBezTo>
                  <a:pt x="108148" y="181894"/>
                  <a:pt x="111208" y="183338"/>
                  <a:pt x="114455" y="184150"/>
                </a:cubicBezTo>
                <a:cubicBezTo>
                  <a:pt x="129000" y="187786"/>
                  <a:pt x="140307" y="188572"/>
                  <a:pt x="155730" y="190500"/>
                </a:cubicBezTo>
                <a:cubicBezTo>
                  <a:pt x="172663" y="189442"/>
                  <a:pt x="189633" y="188861"/>
                  <a:pt x="206530" y="187325"/>
                </a:cubicBezTo>
                <a:cubicBezTo>
                  <a:pt x="212941" y="186742"/>
                  <a:pt x="219473" y="186186"/>
                  <a:pt x="225580" y="184150"/>
                </a:cubicBezTo>
                <a:cubicBezTo>
                  <a:pt x="229200" y="182943"/>
                  <a:pt x="231598" y="179303"/>
                  <a:pt x="235105" y="177800"/>
                </a:cubicBezTo>
                <a:cubicBezTo>
                  <a:pt x="239116" y="176081"/>
                  <a:pt x="243572" y="175683"/>
                  <a:pt x="247805" y="174625"/>
                </a:cubicBezTo>
                <a:cubicBezTo>
                  <a:pt x="250980" y="171450"/>
                  <a:pt x="254720" y="168754"/>
                  <a:pt x="257330" y="165100"/>
                </a:cubicBezTo>
                <a:cubicBezTo>
                  <a:pt x="260081" y="161249"/>
                  <a:pt x="263680" y="157133"/>
                  <a:pt x="263680" y="152400"/>
                </a:cubicBezTo>
                <a:cubicBezTo>
                  <a:pt x="263680" y="143673"/>
                  <a:pt x="265609" y="129760"/>
                  <a:pt x="257330" y="127000"/>
                </a:cubicBezTo>
                <a:cubicBezTo>
                  <a:pt x="239866" y="121179"/>
                  <a:pt x="255514" y="127323"/>
                  <a:pt x="238280" y="117475"/>
                </a:cubicBezTo>
                <a:cubicBezTo>
                  <a:pt x="234171" y="115127"/>
                  <a:pt x="229431" y="113876"/>
                  <a:pt x="225580" y="111125"/>
                </a:cubicBezTo>
                <a:cubicBezTo>
                  <a:pt x="221926" y="108515"/>
                  <a:pt x="219230" y="104775"/>
                  <a:pt x="216055" y="101600"/>
                </a:cubicBezTo>
                <a:cubicBezTo>
                  <a:pt x="214997" y="98425"/>
                  <a:pt x="214377" y="95068"/>
                  <a:pt x="212880" y="92075"/>
                </a:cubicBezTo>
                <a:cubicBezTo>
                  <a:pt x="203668" y="73652"/>
                  <a:pt x="208529" y="92115"/>
                  <a:pt x="200180" y="69850"/>
                </a:cubicBezTo>
                <a:cubicBezTo>
                  <a:pt x="196912" y="61134"/>
                  <a:pt x="198698" y="54059"/>
                  <a:pt x="190655" y="47625"/>
                </a:cubicBezTo>
                <a:cubicBezTo>
                  <a:pt x="188042" y="45534"/>
                  <a:pt x="184305" y="45508"/>
                  <a:pt x="181130" y="44450"/>
                </a:cubicBezTo>
                <a:cubicBezTo>
                  <a:pt x="179013" y="41275"/>
                  <a:pt x="177478" y="37623"/>
                  <a:pt x="174780" y="34925"/>
                </a:cubicBezTo>
                <a:cubicBezTo>
                  <a:pt x="164321" y="24466"/>
                  <a:pt x="150967" y="29633"/>
                  <a:pt x="146205" y="28575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 rot="5620024">
            <a:off x="2631931" y="2373706"/>
            <a:ext cx="94710" cy="129290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Freeform 173"/>
          <p:cNvSpPr/>
          <p:nvPr/>
        </p:nvSpPr>
        <p:spPr>
          <a:xfrm rot="5620024">
            <a:off x="2496778" y="2435558"/>
            <a:ext cx="94710" cy="129290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Freeform 174"/>
          <p:cNvSpPr/>
          <p:nvPr/>
        </p:nvSpPr>
        <p:spPr>
          <a:xfrm>
            <a:off x="2532476" y="2569792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Freeform 176"/>
          <p:cNvSpPr/>
          <p:nvPr/>
        </p:nvSpPr>
        <p:spPr>
          <a:xfrm rot="5620024">
            <a:off x="3037364" y="1962385"/>
            <a:ext cx="94710" cy="129290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Freeform 177"/>
          <p:cNvSpPr/>
          <p:nvPr/>
        </p:nvSpPr>
        <p:spPr>
          <a:xfrm rot="5400000">
            <a:off x="3038580" y="2106540"/>
            <a:ext cx="92278" cy="81074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Freeform 178"/>
          <p:cNvSpPr/>
          <p:nvPr/>
        </p:nvSpPr>
        <p:spPr>
          <a:xfrm rot="5400000">
            <a:off x="3496890" y="2035602"/>
            <a:ext cx="92278" cy="81074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Freeform 179"/>
          <p:cNvSpPr/>
          <p:nvPr/>
        </p:nvSpPr>
        <p:spPr>
          <a:xfrm rot="3445952">
            <a:off x="3579203" y="1978815"/>
            <a:ext cx="156635" cy="81074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Freeform 180"/>
          <p:cNvSpPr/>
          <p:nvPr/>
        </p:nvSpPr>
        <p:spPr>
          <a:xfrm rot="5400000">
            <a:off x="3657871" y="2226942"/>
            <a:ext cx="92278" cy="81074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Freeform 181"/>
          <p:cNvSpPr/>
          <p:nvPr/>
        </p:nvSpPr>
        <p:spPr>
          <a:xfrm rot="5400000">
            <a:off x="3576855" y="2218972"/>
            <a:ext cx="53003" cy="53065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Freeform 182"/>
          <p:cNvSpPr/>
          <p:nvPr/>
        </p:nvSpPr>
        <p:spPr>
          <a:xfrm rot="5400000">
            <a:off x="3396296" y="2181376"/>
            <a:ext cx="53003" cy="53065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3318952" y="2262096"/>
            <a:ext cx="108366" cy="63547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Freeform 184"/>
          <p:cNvSpPr/>
          <p:nvPr/>
        </p:nvSpPr>
        <p:spPr>
          <a:xfrm rot="5620024">
            <a:off x="3425577" y="2607513"/>
            <a:ext cx="62146" cy="84837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Freeform 185"/>
          <p:cNvSpPr/>
          <p:nvPr/>
        </p:nvSpPr>
        <p:spPr>
          <a:xfrm rot="5620024">
            <a:off x="3359325" y="2537092"/>
            <a:ext cx="62146" cy="84837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 rot="5620024">
            <a:off x="3460243" y="2299534"/>
            <a:ext cx="62146" cy="84837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2008923" y="2196657"/>
            <a:ext cx="71365" cy="95188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1649007" y="2343163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Freeform 189"/>
          <p:cNvSpPr/>
          <p:nvPr/>
        </p:nvSpPr>
        <p:spPr>
          <a:xfrm>
            <a:off x="1707436" y="2274825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1849352" y="2276258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1662561" y="2174358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1572281" y="2140220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1766647" y="2001018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4"/>
          <p:cNvSpPr/>
          <p:nvPr/>
        </p:nvSpPr>
        <p:spPr>
          <a:xfrm>
            <a:off x="1793972" y="2094027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5"/>
          <p:cNvSpPr/>
          <p:nvPr/>
        </p:nvSpPr>
        <p:spPr>
          <a:xfrm>
            <a:off x="1964698" y="2112910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1964698" y="1990370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2264977" y="1951118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2378045" y="2132140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2154820" y="1943258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0"/>
          <p:cNvSpPr/>
          <p:nvPr/>
        </p:nvSpPr>
        <p:spPr>
          <a:xfrm>
            <a:off x="1470933" y="1959087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1402550" y="2247276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Freeform 202"/>
          <p:cNvSpPr/>
          <p:nvPr/>
        </p:nvSpPr>
        <p:spPr>
          <a:xfrm>
            <a:off x="1119141" y="2262096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847087" y="2100938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Freeform 204"/>
          <p:cNvSpPr/>
          <p:nvPr/>
        </p:nvSpPr>
        <p:spPr>
          <a:xfrm>
            <a:off x="666477" y="1955633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2169103" y="2399149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1961504" y="2325566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2023393" y="2399149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2103698" y="2245845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2470761" y="2384580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2621654" y="2493997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8" name="Group 217"/>
          <p:cNvGrpSpPr/>
          <p:nvPr/>
        </p:nvGrpSpPr>
        <p:grpSpPr>
          <a:xfrm rot="12307311">
            <a:off x="2986730" y="2296001"/>
            <a:ext cx="320685" cy="392470"/>
            <a:chOff x="2435113" y="2457960"/>
            <a:chExt cx="310333" cy="343558"/>
          </a:xfrm>
        </p:grpSpPr>
        <p:sp>
          <p:nvSpPr>
            <p:cNvPr id="212" name="Freeform 211"/>
            <p:cNvSpPr/>
            <p:nvPr/>
          </p:nvSpPr>
          <p:spPr>
            <a:xfrm rot="1466438">
              <a:off x="2435113" y="2457960"/>
              <a:ext cx="214613" cy="127783"/>
            </a:xfrm>
            <a:custGeom>
              <a:avLst/>
              <a:gdLst>
                <a:gd name="connsiteX0" fmla="*/ 214613 w 214613"/>
                <a:gd name="connsiteY0" fmla="*/ 31831 h 127783"/>
                <a:gd name="connsiteX1" fmla="*/ 214613 w 214613"/>
                <a:gd name="connsiteY1" fmla="*/ 31831 h 127783"/>
                <a:gd name="connsiteX2" fmla="*/ 146033 w 214613"/>
                <a:gd name="connsiteY2" fmla="*/ 1351 h 127783"/>
                <a:gd name="connsiteX3" fmla="*/ 62213 w 214613"/>
                <a:gd name="connsiteY3" fmla="*/ 8971 h 127783"/>
                <a:gd name="connsiteX4" fmla="*/ 31733 w 214613"/>
                <a:gd name="connsiteY4" fmla="*/ 24211 h 127783"/>
                <a:gd name="connsiteX5" fmla="*/ 8873 w 214613"/>
                <a:gd name="connsiteY5" fmla="*/ 31831 h 127783"/>
                <a:gd name="connsiteX6" fmla="*/ 1253 w 214613"/>
                <a:gd name="connsiteY6" fmla="*/ 62311 h 127783"/>
                <a:gd name="connsiteX7" fmla="*/ 31733 w 214613"/>
                <a:gd name="connsiteY7" fmla="*/ 77551 h 127783"/>
                <a:gd name="connsiteX8" fmla="*/ 146033 w 214613"/>
                <a:gd name="connsiteY8" fmla="*/ 92791 h 127783"/>
                <a:gd name="connsiteX9" fmla="*/ 191753 w 214613"/>
                <a:gd name="connsiteY9" fmla="*/ 123271 h 127783"/>
                <a:gd name="connsiteX10" fmla="*/ 214613 w 214613"/>
                <a:gd name="connsiteY10" fmla="*/ 31831 h 12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13" h="127783">
                  <a:moveTo>
                    <a:pt x="214613" y="31831"/>
                  </a:moveTo>
                  <a:lnTo>
                    <a:pt x="214613" y="31831"/>
                  </a:lnTo>
                  <a:cubicBezTo>
                    <a:pt x="191753" y="21671"/>
                    <a:pt x="170772" y="5062"/>
                    <a:pt x="146033" y="1351"/>
                  </a:cubicBezTo>
                  <a:cubicBezTo>
                    <a:pt x="118288" y="-2811"/>
                    <a:pt x="89723" y="3469"/>
                    <a:pt x="62213" y="8971"/>
                  </a:cubicBezTo>
                  <a:cubicBezTo>
                    <a:pt x="51074" y="11199"/>
                    <a:pt x="42174" y="19736"/>
                    <a:pt x="31733" y="24211"/>
                  </a:cubicBezTo>
                  <a:cubicBezTo>
                    <a:pt x="24350" y="27375"/>
                    <a:pt x="16493" y="29291"/>
                    <a:pt x="8873" y="31831"/>
                  </a:cubicBezTo>
                  <a:cubicBezTo>
                    <a:pt x="6333" y="41991"/>
                    <a:pt x="-3431" y="52944"/>
                    <a:pt x="1253" y="62311"/>
                  </a:cubicBezTo>
                  <a:cubicBezTo>
                    <a:pt x="6333" y="72471"/>
                    <a:pt x="21292" y="73076"/>
                    <a:pt x="31733" y="77551"/>
                  </a:cubicBezTo>
                  <a:cubicBezTo>
                    <a:pt x="69298" y="93650"/>
                    <a:pt x="101082" y="89045"/>
                    <a:pt x="146033" y="92791"/>
                  </a:cubicBezTo>
                  <a:cubicBezTo>
                    <a:pt x="161273" y="102951"/>
                    <a:pt x="185961" y="140647"/>
                    <a:pt x="191753" y="123271"/>
                  </a:cubicBezTo>
                  <a:cubicBezTo>
                    <a:pt x="215025" y="53454"/>
                    <a:pt x="210803" y="47071"/>
                    <a:pt x="214613" y="318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 rot="5620024">
              <a:off x="2648476" y="2561407"/>
              <a:ext cx="82550" cy="11139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 rot="5620024">
              <a:off x="2532034" y="2615318"/>
              <a:ext cx="82550" cy="11139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563266" y="2731668"/>
              <a:ext cx="136525" cy="69850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510095" y="2570235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640098" y="2665604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 rot="3117087">
            <a:off x="2682197" y="2453673"/>
            <a:ext cx="316987" cy="397049"/>
            <a:chOff x="2435113" y="2457960"/>
            <a:chExt cx="310333" cy="343558"/>
          </a:xfrm>
        </p:grpSpPr>
        <p:sp>
          <p:nvSpPr>
            <p:cNvPr id="220" name="Freeform 219"/>
            <p:cNvSpPr/>
            <p:nvPr/>
          </p:nvSpPr>
          <p:spPr>
            <a:xfrm rot="1466438">
              <a:off x="2435113" y="2457960"/>
              <a:ext cx="214613" cy="127783"/>
            </a:xfrm>
            <a:custGeom>
              <a:avLst/>
              <a:gdLst>
                <a:gd name="connsiteX0" fmla="*/ 214613 w 214613"/>
                <a:gd name="connsiteY0" fmla="*/ 31831 h 127783"/>
                <a:gd name="connsiteX1" fmla="*/ 214613 w 214613"/>
                <a:gd name="connsiteY1" fmla="*/ 31831 h 127783"/>
                <a:gd name="connsiteX2" fmla="*/ 146033 w 214613"/>
                <a:gd name="connsiteY2" fmla="*/ 1351 h 127783"/>
                <a:gd name="connsiteX3" fmla="*/ 62213 w 214613"/>
                <a:gd name="connsiteY3" fmla="*/ 8971 h 127783"/>
                <a:gd name="connsiteX4" fmla="*/ 31733 w 214613"/>
                <a:gd name="connsiteY4" fmla="*/ 24211 h 127783"/>
                <a:gd name="connsiteX5" fmla="*/ 8873 w 214613"/>
                <a:gd name="connsiteY5" fmla="*/ 31831 h 127783"/>
                <a:gd name="connsiteX6" fmla="*/ 1253 w 214613"/>
                <a:gd name="connsiteY6" fmla="*/ 62311 h 127783"/>
                <a:gd name="connsiteX7" fmla="*/ 31733 w 214613"/>
                <a:gd name="connsiteY7" fmla="*/ 77551 h 127783"/>
                <a:gd name="connsiteX8" fmla="*/ 146033 w 214613"/>
                <a:gd name="connsiteY8" fmla="*/ 92791 h 127783"/>
                <a:gd name="connsiteX9" fmla="*/ 191753 w 214613"/>
                <a:gd name="connsiteY9" fmla="*/ 123271 h 127783"/>
                <a:gd name="connsiteX10" fmla="*/ 214613 w 214613"/>
                <a:gd name="connsiteY10" fmla="*/ 31831 h 12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13" h="127783">
                  <a:moveTo>
                    <a:pt x="214613" y="31831"/>
                  </a:moveTo>
                  <a:lnTo>
                    <a:pt x="214613" y="31831"/>
                  </a:lnTo>
                  <a:cubicBezTo>
                    <a:pt x="191753" y="21671"/>
                    <a:pt x="170772" y="5062"/>
                    <a:pt x="146033" y="1351"/>
                  </a:cubicBezTo>
                  <a:cubicBezTo>
                    <a:pt x="118288" y="-2811"/>
                    <a:pt x="89723" y="3469"/>
                    <a:pt x="62213" y="8971"/>
                  </a:cubicBezTo>
                  <a:cubicBezTo>
                    <a:pt x="51074" y="11199"/>
                    <a:pt x="42174" y="19736"/>
                    <a:pt x="31733" y="24211"/>
                  </a:cubicBezTo>
                  <a:cubicBezTo>
                    <a:pt x="24350" y="27375"/>
                    <a:pt x="16493" y="29291"/>
                    <a:pt x="8873" y="31831"/>
                  </a:cubicBezTo>
                  <a:cubicBezTo>
                    <a:pt x="6333" y="41991"/>
                    <a:pt x="-3431" y="52944"/>
                    <a:pt x="1253" y="62311"/>
                  </a:cubicBezTo>
                  <a:cubicBezTo>
                    <a:pt x="6333" y="72471"/>
                    <a:pt x="21292" y="73076"/>
                    <a:pt x="31733" y="77551"/>
                  </a:cubicBezTo>
                  <a:cubicBezTo>
                    <a:pt x="69298" y="93650"/>
                    <a:pt x="101082" y="89045"/>
                    <a:pt x="146033" y="92791"/>
                  </a:cubicBezTo>
                  <a:cubicBezTo>
                    <a:pt x="161273" y="102951"/>
                    <a:pt x="185961" y="140647"/>
                    <a:pt x="191753" y="123271"/>
                  </a:cubicBezTo>
                  <a:cubicBezTo>
                    <a:pt x="215025" y="53454"/>
                    <a:pt x="210803" y="47071"/>
                    <a:pt x="214613" y="318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 rot="5620024">
              <a:off x="2648476" y="2561407"/>
              <a:ext cx="82550" cy="11139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 rot="5620024">
              <a:off x="2532034" y="2615318"/>
              <a:ext cx="82550" cy="11139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2563266" y="2731668"/>
              <a:ext cx="136525" cy="69850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2510095" y="2570235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2640098" y="2665604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 rot="10093687">
            <a:off x="1705411" y="2549838"/>
            <a:ext cx="585385" cy="407714"/>
            <a:chOff x="1916470" y="2652180"/>
            <a:chExt cx="504343" cy="355368"/>
          </a:xfrm>
        </p:grpSpPr>
        <p:sp>
          <p:nvSpPr>
            <p:cNvPr id="226" name="Freeform 225"/>
            <p:cNvSpPr/>
            <p:nvPr/>
          </p:nvSpPr>
          <p:spPr>
            <a:xfrm>
              <a:off x="1932471" y="2710943"/>
              <a:ext cx="136525" cy="69850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1959458" y="2826167"/>
              <a:ext cx="82550" cy="11139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2105442" y="2718623"/>
              <a:ext cx="241300" cy="288925"/>
            </a:xfrm>
            <a:custGeom>
              <a:avLst/>
              <a:gdLst>
                <a:gd name="connsiteX0" fmla="*/ 241300 w 241300"/>
                <a:gd name="connsiteY0" fmla="*/ 285750 h 288925"/>
                <a:gd name="connsiteX1" fmla="*/ 241300 w 241300"/>
                <a:gd name="connsiteY1" fmla="*/ 285750 h 288925"/>
                <a:gd name="connsiteX2" fmla="*/ 215900 w 241300"/>
                <a:gd name="connsiteY2" fmla="*/ 260350 h 288925"/>
                <a:gd name="connsiteX3" fmla="*/ 190500 w 241300"/>
                <a:gd name="connsiteY3" fmla="*/ 238125 h 288925"/>
                <a:gd name="connsiteX4" fmla="*/ 184150 w 241300"/>
                <a:gd name="connsiteY4" fmla="*/ 225425 h 288925"/>
                <a:gd name="connsiteX5" fmla="*/ 158750 w 241300"/>
                <a:gd name="connsiteY5" fmla="*/ 203200 h 288925"/>
                <a:gd name="connsiteX6" fmla="*/ 146050 w 241300"/>
                <a:gd name="connsiteY6" fmla="*/ 168275 h 288925"/>
                <a:gd name="connsiteX7" fmla="*/ 142875 w 241300"/>
                <a:gd name="connsiteY7" fmla="*/ 155575 h 288925"/>
                <a:gd name="connsiteX8" fmla="*/ 139700 w 241300"/>
                <a:gd name="connsiteY8" fmla="*/ 146050 h 288925"/>
                <a:gd name="connsiteX9" fmla="*/ 136525 w 241300"/>
                <a:gd name="connsiteY9" fmla="*/ 130175 h 288925"/>
                <a:gd name="connsiteX10" fmla="*/ 152400 w 241300"/>
                <a:gd name="connsiteY10" fmla="*/ 104775 h 288925"/>
                <a:gd name="connsiteX11" fmla="*/ 171450 w 241300"/>
                <a:gd name="connsiteY11" fmla="*/ 85725 h 288925"/>
                <a:gd name="connsiteX12" fmla="*/ 180975 w 241300"/>
                <a:gd name="connsiteY12" fmla="*/ 66675 h 288925"/>
                <a:gd name="connsiteX13" fmla="*/ 174625 w 241300"/>
                <a:gd name="connsiteY13" fmla="*/ 31750 h 288925"/>
                <a:gd name="connsiteX14" fmla="*/ 168275 w 241300"/>
                <a:gd name="connsiteY14" fmla="*/ 22225 h 288925"/>
                <a:gd name="connsiteX15" fmla="*/ 146050 w 241300"/>
                <a:gd name="connsiteY15" fmla="*/ 3175 h 288925"/>
                <a:gd name="connsiteX16" fmla="*/ 76200 w 241300"/>
                <a:gd name="connsiteY16" fmla="*/ 0 h 288925"/>
                <a:gd name="connsiteX17" fmla="*/ 50800 w 241300"/>
                <a:gd name="connsiteY17" fmla="*/ 3175 h 288925"/>
                <a:gd name="connsiteX18" fmla="*/ 47625 w 241300"/>
                <a:gd name="connsiteY18" fmla="*/ 12700 h 288925"/>
                <a:gd name="connsiteX19" fmla="*/ 38100 w 241300"/>
                <a:gd name="connsiteY19" fmla="*/ 25400 h 288925"/>
                <a:gd name="connsiteX20" fmla="*/ 25400 w 241300"/>
                <a:gd name="connsiteY20" fmla="*/ 47625 h 288925"/>
                <a:gd name="connsiteX21" fmla="*/ 22225 w 241300"/>
                <a:gd name="connsiteY21" fmla="*/ 60325 h 288925"/>
                <a:gd name="connsiteX22" fmla="*/ 19050 w 241300"/>
                <a:gd name="connsiteY22" fmla="*/ 95250 h 288925"/>
                <a:gd name="connsiteX23" fmla="*/ 9525 w 241300"/>
                <a:gd name="connsiteY23" fmla="*/ 101600 h 288925"/>
                <a:gd name="connsiteX24" fmla="*/ 3175 w 241300"/>
                <a:gd name="connsiteY24" fmla="*/ 120650 h 288925"/>
                <a:gd name="connsiteX25" fmla="*/ 0 w 241300"/>
                <a:gd name="connsiteY25" fmla="*/ 130175 h 288925"/>
                <a:gd name="connsiteX26" fmla="*/ 3175 w 241300"/>
                <a:gd name="connsiteY26" fmla="*/ 196850 h 288925"/>
                <a:gd name="connsiteX27" fmla="*/ 9525 w 241300"/>
                <a:gd name="connsiteY27" fmla="*/ 215900 h 288925"/>
                <a:gd name="connsiteX28" fmla="*/ 22225 w 241300"/>
                <a:gd name="connsiteY28" fmla="*/ 225425 h 288925"/>
                <a:gd name="connsiteX29" fmla="*/ 38100 w 241300"/>
                <a:gd name="connsiteY29" fmla="*/ 234950 h 288925"/>
                <a:gd name="connsiteX30" fmla="*/ 47625 w 241300"/>
                <a:gd name="connsiteY30" fmla="*/ 244475 h 288925"/>
                <a:gd name="connsiteX31" fmla="*/ 66675 w 241300"/>
                <a:gd name="connsiteY31" fmla="*/ 250825 h 288925"/>
                <a:gd name="connsiteX32" fmla="*/ 76200 w 241300"/>
                <a:gd name="connsiteY32" fmla="*/ 257175 h 288925"/>
                <a:gd name="connsiteX33" fmla="*/ 95250 w 241300"/>
                <a:gd name="connsiteY33" fmla="*/ 260350 h 288925"/>
                <a:gd name="connsiteX34" fmla="*/ 149225 w 241300"/>
                <a:gd name="connsiteY34" fmla="*/ 266700 h 288925"/>
                <a:gd name="connsiteX35" fmla="*/ 174625 w 241300"/>
                <a:gd name="connsiteY35" fmla="*/ 276225 h 288925"/>
                <a:gd name="connsiteX36" fmla="*/ 184150 w 241300"/>
                <a:gd name="connsiteY36" fmla="*/ 282575 h 288925"/>
                <a:gd name="connsiteX37" fmla="*/ 203200 w 241300"/>
                <a:gd name="connsiteY37" fmla="*/ 288925 h 288925"/>
                <a:gd name="connsiteX38" fmla="*/ 241300 w 241300"/>
                <a:gd name="connsiteY38" fmla="*/ 285750 h 28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41300" h="288925">
                  <a:moveTo>
                    <a:pt x="241300" y="285750"/>
                  </a:moveTo>
                  <a:lnTo>
                    <a:pt x="241300" y="285750"/>
                  </a:lnTo>
                  <a:cubicBezTo>
                    <a:pt x="232833" y="277283"/>
                    <a:pt x="224726" y="268441"/>
                    <a:pt x="215900" y="260350"/>
                  </a:cubicBezTo>
                  <a:cubicBezTo>
                    <a:pt x="203041" y="248562"/>
                    <a:pt x="201703" y="253063"/>
                    <a:pt x="190500" y="238125"/>
                  </a:cubicBezTo>
                  <a:cubicBezTo>
                    <a:pt x="187660" y="234339"/>
                    <a:pt x="186901" y="229276"/>
                    <a:pt x="184150" y="225425"/>
                  </a:cubicBezTo>
                  <a:cubicBezTo>
                    <a:pt x="179378" y="218744"/>
                    <a:pt x="163726" y="207181"/>
                    <a:pt x="158750" y="203200"/>
                  </a:cubicBezTo>
                  <a:cubicBezTo>
                    <a:pt x="154542" y="192679"/>
                    <a:pt x="148767" y="179145"/>
                    <a:pt x="146050" y="168275"/>
                  </a:cubicBezTo>
                  <a:cubicBezTo>
                    <a:pt x="144992" y="164042"/>
                    <a:pt x="144074" y="159771"/>
                    <a:pt x="142875" y="155575"/>
                  </a:cubicBezTo>
                  <a:cubicBezTo>
                    <a:pt x="141956" y="152357"/>
                    <a:pt x="140512" y="149297"/>
                    <a:pt x="139700" y="146050"/>
                  </a:cubicBezTo>
                  <a:cubicBezTo>
                    <a:pt x="138391" y="140815"/>
                    <a:pt x="137583" y="135467"/>
                    <a:pt x="136525" y="130175"/>
                  </a:cubicBezTo>
                  <a:cubicBezTo>
                    <a:pt x="141727" y="109366"/>
                    <a:pt x="135825" y="123718"/>
                    <a:pt x="152400" y="104775"/>
                  </a:cubicBezTo>
                  <a:cubicBezTo>
                    <a:pt x="168940" y="85872"/>
                    <a:pt x="154114" y="97282"/>
                    <a:pt x="171450" y="85725"/>
                  </a:cubicBezTo>
                  <a:cubicBezTo>
                    <a:pt x="174661" y="80909"/>
                    <a:pt x="180975" y="73248"/>
                    <a:pt x="180975" y="66675"/>
                  </a:cubicBezTo>
                  <a:cubicBezTo>
                    <a:pt x="180975" y="60108"/>
                    <a:pt x="179090" y="40680"/>
                    <a:pt x="174625" y="31750"/>
                  </a:cubicBezTo>
                  <a:cubicBezTo>
                    <a:pt x="172918" y="28337"/>
                    <a:pt x="170758" y="25122"/>
                    <a:pt x="168275" y="22225"/>
                  </a:cubicBezTo>
                  <a:cubicBezTo>
                    <a:pt x="167216" y="20989"/>
                    <a:pt x="151417" y="3819"/>
                    <a:pt x="146050" y="3175"/>
                  </a:cubicBezTo>
                  <a:cubicBezTo>
                    <a:pt x="122909" y="398"/>
                    <a:pt x="99483" y="1058"/>
                    <a:pt x="76200" y="0"/>
                  </a:cubicBezTo>
                  <a:cubicBezTo>
                    <a:pt x="67733" y="1058"/>
                    <a:pt x="58597" y="-290"/>
                    <a:pt x="50800" y="3175"/>
                  </a:cubicBezTo>
                  <a:cubicBezTo>
                    <a:pt x="47742" y="4534"/>
                    <a:pt x="49285" y="9794"/>
                    <a:pt x="47625" y="12700"/>
                  </a:cubicBezTo>
                  <a:cubicBezTo>
                    <a:pt x="45000" y="17294"/>
                    <a:pt x="41275" y="21167"/>
                    <a:pt x="38100" y="25400"/>
                  </a:cubicBezTo>
                  <a:cubicBezTo>
                    <a:pt x="28389" y="54533"/>
                    <a:pt x="44622" y="9182"/>
                    <a:pt x="25400" y="47625"/>
                  </a:cubicBezTo>
                  <a:cubicBezTo>
                    <a:pt x="23449" y="51528"/>
                    <a:pt x="23283" y="56092"/>
                    <a:pt x="22225" y="60325"/>
                  </a:cubicBezTo>
                  <a:cubicBezTo>
                    <a:pt x="21167" y="71967"/>
                    <a:pt x="22488" y="84077"/>
                    <a:pt x="19050" y="95250"/>
                  </a:cubicBezTo>
                  <a:cubicBezTo>
                    <a:pt x="17928" y="98897"/>
                    <a:pt x="11547" y="98364"/>
                    <a:pt x="9525" y="101600"/>
                  </a:cubicBezTo>
                  <a:cubicBezTo>
                    <a:pt x="5977" y="107276"/>
                    <a:pt x="5292" y="114300"/>
                    <a:pt x="3175" y="120650"/>
                  </a:cubicBezTo>
                  <a:lnTo>
                    <a:pt x="0" y="130175"/>
                  </a:lnTo>
                  <a:cubicBezTo>
                    <a:pt x="1058" y="152400"/>
                    <a:pt x="718" y="174736"/>
                    <a:pt x="3175" y="196850"/>
                  </a:cubicBezTo>
                  <a:cubicBezTo>
                    <a:pt x="3914" y="203503"/>
                    <a:pt x="4170" y="211884"/>
                    <a:pt x="9525" y="215900"/>
                  </a:cubicBezTo>
                  <a:cubicBezTo>
                    <a:pt x="13758" y="219075"/>
                    <a:pt x="17822" y="222490"/>
                    <a:pt x="22225" y="225425"/>
                  </a:cubicBezTo>
                  <a:cubicBezTo>
                    <a:pt x="27360" y="228848"/>
                    <a:pt x="33163" y="231247"/>
                    <a:pt x="38100" y="234950"/>
                  </a:cubicBezTo>
                  <a:cubicBezTo>
                    <a:pt x="41692" y="237644"/>
                    <a:pt x="43700" y="242294"/>
                    <a:pt x="47625" y="244475"/>
                  </a:cubicBezTo>
                  <a:cubicBezTo>
                    <a:pt x="53476" y="247726"/>
                    <a:pt x="61106" y="247112"/>
                    <a:pt x="66675" y="250825"/>
                  </a:cubicBezTo>
                  <a:cubicBezTo>
                    <a:pt x="69850" y="252942"/>
                    <a:pt x="72580" y="255968"/>
                    <a:pt x="76200" y="257175"/>
                  </a:cubicBezTo>
                  <a:cubicBezTo>
                    <a:pt x="82307" y="259211"/>
                    <a:pt x="88937" y="259087"/>
                    <a:pt x="95250" y="260350"/>
                  </a:cubicBezTo>
                  <a:cubicBezTo>
                    <a:pt x="131935" y="267687"/>
                    <a:pt x="70086" y="260612"/>
                    <a:pt x="149225" y="266700"/>
                  </a:cubicBezTo>
                  <a:cubicBezTo>
                    <a:pt x="163115" y="270173"/>
                    <a:pt x="161712" y="268846"/>
                    <a:pt x="174625" y="276225"/>
                  </a:cubicBezTo>
                  <a:cubicBezTo>
                    <a:pt x="177938" y="278118"/>
                    <a:pt x="180663" y="281025"/>
                    <a:pt x="184150" y="282575"/>
                  </a:cubicBezTo>
                  <a:cubicBezTo>
                    <a:pt x="190267" y="285293"/>
                    <a:pt x="203200" y="288925"/>
                    <a:pt x="203200" y="288925"/>
                  </a:cubicBezTo>
                  <a:cubicBezTo>
                    <a:pt x="234127" y="285489"/>
                    <a:pt x="234950" y="286279"/>
                    <a:pt x="241300" y="2857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 rot="5620024">
              <a:off x="2323843" y="2818186"/>
              <a:ext cx="82550" cy="11139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2042008" y="2785802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1916470" y="2785802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1985658" y="2652180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4" name="Group 233"/>
          <p:cNvGrpSpPr/>
          <p:nvPr/>
        </p:nvGrpSpPr>
        <p:grpSpPr>
          <a:xfrm rot="10093687">
            <a:off x="2331538" y="2863474"/>
            <a:ext cx="585385" cy="407714"/>
            <a:chOff x="1916470" y="2652180"/>
            <a:chExt cx="504343" cy="355368"/>
          </a:xfrm>
        </p:grpSpPr>
        <p:sp>
          <p:nvSpPr>
            <p:cNvPr id="235" name="Freeform 234"/>
            <p:cNvSpPr/>
            <p:nvPr/>
          </p:nvSpPr>
          <p:spPr>
            <a:xfrm>
              <a:off x="1932471" y="2710943"/>
              <a:ext cx="136525" cy="69850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1959458" y="2826167"/>
              <a:ext cx="82550" cy="11139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2105442" y="2718623"/>
              <a:ext cx="241300" cy="288925"/>
            </a:xfrm>
            <a:custGeom>
              <a:avLst/>
              <a:gdLst>
                <a:gd name="connsiteX0" fmla="*/ 241300 w 241300"/>
                <a:gd name="connsiteY0" fmla="*/ 285750 h 288925"/>
                <a:gd name="connsiteX1" fmla="*/ 241300 w 241300"/>
                <a:gd name="connsiteY1" fmla="*/ 285750 h 288925"/>
                <a:gd name="connsiteX2" fmla="*/ 215900 w 241300"/>
                <a:gd name="connsiteY2" fmla="*/ 260350 h 288925"/>
                <a:gd name="connsiteX3" fmla="*/ 190500 w 241300"/>
                <a:gd name="connsiteY3" fmla="*/ 238125 h 288925"/>
                <a:gd name="connsiteX4" fmla="*/ 184150 w 241300"/>
                <a:gd name="connsiteY4" fmla="*/ 225425 h 288925"/>
                <a:gd name="connsiteX5" fmla="*/ 158750 w 241300"/>
                <a:gd name="connsiteY5" fmla="*/ 203200 h 288925"/>
                <a:gd name="connsiteX6" fmla="*/ 146050 w 241300"/>
                <a:gd name="connsiteY6" fmla="*/ 168275 h 288925"/>
                <a:gd name="connsiteX7" fmla="*/ 142875 w 241300"/>
                <a:gd name="connsiteY7" fmla="*/ 155575 h 288925"/>
                <a:gd name="connsiteX8" fmla="*/ 139700 w 241300"/>
                <a:gd name="connsiteY8" fmla="*/ 146050 h 288925"/>
                <a:gd name="connsiteX9" fmla="*/ 136525 w 241300"/>
                <a:gd name="connsiteY9" fmla="*/ 130175 h 288925"/>
                <a:gd name="connsiteX10" fmla="*/ 152400 w 241300"/>
                <a:gd name="connsiteY10" fmla="*/ 104775 h 288925"/>
                <a:gd name="connsiteX11" fmla="*/ 171450 w 241300"/>
                <a:gd name="connsiteY11" fmla="*/ 85725 h 288925"/>
                <a:gd name="connsiteX12" fmla="*/ 180975 w 241300"/>
                <a:gd name="connsiteY12" fmla="*/ 66675 h 288925"/>
                <a:gd name="connsiteX13" fmla="*/ 174625 w 241300"/>
                <a:gd name="connsiteY13" fmla="*/ 31750 h 288925"/>
                <a:gd name="connsiteX14" fmla="*/ 168275 w 241300"/>
                <a:gd name="connsiteY14" fmla="*/ 22225 h 288925"/>
                <a:gd name="connsiteX15" fmla="*/ 146050 w 241300"/>
                <a:gd name="connsiteY15" fmla="*/ 3175 h 288925"/>
                <a:gd name="connsiteX16" fmla="*/ 76200 w 241300"/>
                <a:gd name="connsiteY16" fmla="*/ 0 h 288925"/>
                <a:gd name="connsiteX17" fmla="*/ 50800 w 241300"/>
                <a:gd name="connsiteY17" fmla="*/ 3175 h 288925"/>
                <a:gd name="connsiteX18" fmla="*/ 47625 w 241300"/>
                <a:gd name="connsiteY18" fmla="*/ 12700 h 288925"/>
                <a:gd name="connsiteX19" fmla="*/ 38100 w 241300"/>
                <a:gd name="connsiteY19" fmla="*/ 25400 h 288925"/>
                <a:gd name="connsiteX20" fmla="*/ 25400 w 241300"/>
                <a:gd name="connsiteY20" fmla="*/ 47625 h 288925"/>
                <a:gd name="connsiteX21" fmla="*/ 22225 w 241300"/>
                <a:gd name="connsiteY21" fmla="*/ 60325 h 288925"/>
                <a:gd name="connsiteX22" fmla="*/ 19050 w 241300"/>
                <a:gd name="connsiteY22" fmla="*/ 95250 h 288925"/>
                <a:gd name="connsiteX23" fmla="*/ 9525 w 241300"/>
                <a:gd name="connsiteY23" fmla="*/ 101600 h 288925"/>
                <a:gd name="connsiteX24" fmla="*/ 3175 w 241300"/>
                <a:gd name="connsiteY24" fmla="*/ 120650 h 288925"/>
                <a:gd name="connsiteX25" fmla="*/ 0 w 241300"/>
                <a:gd name="connsiteY25" fmla="*/ 130175 h 288925"/>
                <a:gd name="connsiteX26" fmla="*/ 3175 w 241300"/>
                <a:gd name="connsiteY26" fmla="*/ 196850 h 288925"/>
                <a:gd name="connsiteX27" fmla="*/ 9525 w 241300"/>
                <a:gd name="connsiteY27" fmla="*/ 215900 h 288925"/>
                <a:gd name="connsiteX28" fmla="*/ 22225 w 241300"/>
                <a:gd name="connsiteY28" fmla="*/ 225425 h 288925"/>
                <a:gd name="connsiteX29" fmla="*/ 38100 w 241300"/>
                <a:gd name="connsiteY29" fmla="*/ 234950 h 288925"/>
                <a:gd name="connsiteX30" fmla="*/ 47625 w 241300"/>
                <a:gd name="connsiteY30" fmla="*/ 244475 h 288925"/>
                <a:gd name="connsiteX31" fmla="*/ 66675 w 241300"/>
                <a:gd name="connsiteY31" fmla="*/ 250825 h 288925"/>
                <a:gd name="connsiteX32" fmla="*/ 76200 w 241300"/>
                <a:gd name="connsiteY32" fmla="*/ 257175 h 288925"/>
                <a:gd name="connsiteX33" fmla="*/ 95250 w 241300"/>
                <a:gd name="connsiteY33" fmla="*/ 260350 h 288925"/>
                <a:gd name="connsiteX34" fmla="*/ 149225 w 241300"/>
                <a:gd name="connsiteY34" fmla="*/ 266700 h 288925"/>
                <a:gd name="connsiteX35" fmla="*/ 174625 w 241300"/>
                <a:gd name="connsiteY35" fmla="*/ 276225 h 288925"/>
                <a:gd name="connsiteX36" fmla="*/ 184150 w 241300"/>
                <a:gd name="connsiteY36" fmla="*/ 282575 h 288925"/>
                <a:gd name="connsiteX37" fmla="*/ 203200 w 241300"/>
                <a:gd name="connsiteY37" fmla="*/ 288925 h 288925"/>
                <a:gd name="connsiteX38" fmla="*/ 241300 w 241300"/>
                <a:gd name="connsiteY38" fmla="*/ 285750 h 28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41300" h="288925">
                  <a:moveTo>
                    <a:pt x="241300" y="285750"/>
                  </a:moveTo>
                  <a:lnTo>
                    <a:pt x="241300" y="285750"/>
                  </a:lnTo>
                  <a:cubicBezTo>
                    <a:pt x="232833" y="277283"/>
                    <a:pt x="224726" y="268441"/>
                    <a:pt x="215900" y="260350"/>
                  </a:cubicBezTo>
                  <a:cubicBezTo>
                    <a:pt x="203041" y="248562"/>
                    <a:pt x="201703" y="253063"/>
                    <a:pt x="190500" y="238125"/>
                  </a:cubicBezTo>
                  <a:cubicBezTo>
                    <a:pt x="187660" y="234339"/>
                    <a:pt x="186901" y="229276"/>
                    <a:pt x="184150" y="225425"/>
                  </a:cubicBezTo>
                  <a:cubicBezTo>
                    <a:pt x="179378" y="218744"/>
                    <a:pt x="163726" y="207181"/>
                    <a:pt x="158750" y="203200"/>
                  </a:cubicBezTo>
                  <a:cubicBezTo>
                    <a:pt x="154542" y="192679"/>
                    <a:pt x="148767" y="179145"/>
                    <a:pt x="146050" y="168275"/>
                  </a:cubicBezTo>
                  <a:cubicBezTo>
                    <a:pt x="144992" y="164042"/>
                    <a:pt x="144074" y="159771"/>
                    <a:pt x="142875" y="155575"/>
                  </a:cubicBezTo>
                  <a:cubicBezTo>
                    <a:pt x="141956" y="152357"/>
                    <a:pt x="140512" y="149297"/>
                    <a:pt x="139700" y="146050"/>
                  </a:cubicBezTo>
                  <a:cubicBezTo>
                    <a:pt x="138391" y="140815"/>
                    <a:pt x="137583" y="135467"/>
                    <a:pt x="136525" y="130175"/>
                  </a:cubicBezTo>
                  <a:cubicBezTo>
                    <a:pt x="141727" y="109366"/>
                    <a:pt x="135825" y="123718"/>
                    <a:pt x="152400" y="104775"/>
                  </a:cubicBezTo>
                  <a:cubicBezTo>
                    <a:pt x="168940" y="85872"/>
                    <a:pt x="154114" y="97282"/>
                    <a:pt x="171450" y="85725"/>
                  </a:cubicBezTo>
                  <a:cubicBezTo>
                    <a:pt x="174661" y="80909"/>
                    <a:pt x="180975" y="73248"/>
                    <a:pt x="180975" y="66675"/>
                  </a:cubicBezTo>
                  <a:cubicBezTo>
                    <a:pt x="180975" y="60108"/>
                    <a:pt x="179090" y="40680"/>
                    <a:pt x="174625" y="31750"/>
                  </a:cubicBezTo>
                  <a:cubicBezTo>
                    <a:pt x="172918" y="28337"/>
                    <a:pt x="170758" y="25122"/>
                    <a:pt x="168275" y="22225"/>
                  </a:cubicBezTo>
                  <a:cubicBezTo>
                    <a:pt x="167216" y="20989"/>
                    <a:pt x="151417" y="3819"/>
                    <a:pt x="146050" y="3175"/>
                  </a:cubicBezTo>
                  <a:cubicBezTo>
                    <a:pt x="122909" y="398"/>
                    <a:pt x="99483" y="1058"/>
                    <a:pt x="76200" y="0"/>
                  </a:cubicBezTo>
                  <a:cubicBezTo>
                    <a:pt x="67733" y="1058"/>
                    <a:pt x="58597" y="-290"/>
                    <a:pt x="50800" y="3175"/>
                  </a:cubicBezTo>
                  <a:cubicBezTo>
                    <a:pt x="47742" y="4534"/>
                    <a:pt x="49285" y="9794"/>
                    <a:pt x="47625" y="12700"/>
                  </a:cubicBezTo>
                  <a:cubicBezTo>
                    <a:pt x="45000" y="17294"/>
                    <a:pt x="41275" y="21167"/>
                    <a:pt x="38100" y="25400"/>
                  </a:cubicBezTo>
                  <a:cubicBezTo>
                    <a:pt x="28389" y="54533"/>
                    <a:pt x="44622" y="9182"/>
                    <a:pt x="25400" y="47625"/>
                  </a:cubicBezTo>
                  <a:cubicBezTo>
                    <a:pt x="23449" y="51528"/>
                    <a:pt x="23283" y="56092"/>
                    <a:pt x="22225" y="60325"/>
                  </a:cubicBezTo>
                  <a:cubicBezTo>
                    <a:pt x="21167" y="71967"/>
                    <a:pt x="22488" y="84077"/>
                    <a:pt x="19050" y="95250"/>
                  </a:cubicBezTo>
                  <a:cubicBezTo>
                    <a:pt x="17928" y="98897"/>
                    <a:pt x="11547" y="98364"/>
                    <a:pt x="9525" y="101600"/>
                  </a:cubicBezTo>
                  <a:cubicBezTo>
                    <a:pt x="5977" y="107276"/>
                    <a:pt x="5292" y="114300"/>
                    <a:pt x="3175" y="120650"/>
                  </a:cubicBezTo>
                  <a:lnTo>
                    <a:pt x="0" y="130175"/>
                  </a:lnTo>
                  <a:cubicBezTo>
                    <a:pt x="1058" y="152400"/>
                    <a:pt x="718" y="174736"/>
                    <a:pt x="3175" y="196850"/>
                  </a:cubicBezTo>
                  <a:cubicBezTo>
                    <a:pt x="3914" y="203503"/>
                    <a:pt x="4170" y="211884"/>
                    <a:pt x="9525" y="215900"/>
                  </a:cubicBezTo>
                  <a:cubicBezTo>
                    <a:pt x="13758" y="219075"/>
                    <a:pt x="17822" y="222490"/>
                    <a:pt x="22225" y="225425"/>
                  </a:cubicBezTo>
                  <a:cubicBezTo>
                    <a:pt x="27360" y="228848"/>
                    <a:pt x="33163" y="231247"/>
                    <a:pt x="38100" y="234950"/>
                  </a:cubicBezTo>
                  <a:cubicBezTo>
                    <a:pt x="41692" y="237644"/>
                    <a:pt x="43700" y="242294"/>
                    <a:pt x="47625" y="244475"/>
                  </a:cubicBezTo>
                  <a:cubicBezTo>
                    <a:pt x="53476" y="247726"/>
                    <a:pt x="61106" y="247112"/>
                    <a:pt x="66675" y="250825"/>
                  </a:cubicBezTo>
                  <a:cubicBezTo>
                    <a:pt x="69850" y="252942"/>
                    <a:pt x="72580" y="255968"/>
                    <a:pt x="76200" y="257175"/>
                  </a:cubicBezTo>
                  <a:cubicBezTo>
                    <a:pt x="82307" y="259211"/>
                    <a:pt x="88937" y="259087"/>
                    <a:pt x="95250" y="260350"/>
                  </a:cubicBezTo>
                  <a:cubicBezTo>
                    <a:pt x="131935" y="267687"/>
                    <a:pt x="70086" y="260612"/>
                    <a:pt x="149225" y="266700"/>
                  </a:cubicBezTo>
                  <a:cubicBezTo>
                    <a:pt x="163115" y="270173"/>
                    <a:pt x="161712" y="268846"/>
                    <a:pt x="174625" y="276225"/>
                  </a:cubicBezTo>
                  <a:cubicBezTo>
                    <a:pt x="177938" y="278118"/>
                    <a:pt x="180663" y="281025"/>
                    <a:pt x="184150" y="282575"/>
                  </a:cubicBezTo>
                  <a:cubicBezTo>
                    <a:pt x="190267" y="285293"/>
                    <a:pt x="203200" y="288925"/>
                    <a:pt x="203200" y="288925"/>
                  </a:cubicBezTo>
                  <a:cubicBezTo>
                    <a:pt x="234127" y="285489"/>
                    <a:pt x="234950" y="286279"/>
                    <a:pt x="241300" y="2857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 rot="5620024">
              <a:off x="2323843" y="2818186"/>
              <a:ext cx="82550" cy="11139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2042008" y="2785802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1916470" y="2785802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1985658" y="2652180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2" name="Group 241"/>
          <p:cNvGrpSpPr/>
          <p:nvPr/>
        </p:nvGrpSpPr>
        <p:grpSpPr>
          <a:xfrm rot="1309115">
            <a:off x="3043096" y="2787280"/>
            <a:ext cx="585385" cy="407714"/>
            <a:chOff x="1916470" y="2652180"/>
            <a:chExt cx="504343" cy="355368"/>
          </a:xfrm>
        </p:grpSpPr>
        <p:sp>
          <p:nvSpPr>
            <p:cNvPr id="243" name="Freeform 242"/>
            <p:cNvSpPr/>
            <p:nvPr/>
          </p:nvSpPr>
          <p:spPr>
            <a:xfrm>
              <a:off x="1932471" y="2710943"/>
              <a:ext cx="136525" cy="69850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1959458" y="2826167"/>
              <a:ext cx="82550" cy="11139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2105442" y="2718623"/>
              <a:ext cx="241300" cy="288925"/>
            </a:xfrm>
            <a:custGeom>
              <a:avLst/>
              <a:gdLst>
                <a:gd name="connsiteX0" fmla="*/ 241300 w 241300"/>
                <a:gd name="connsiteY0" fmla="*/ 285750 h 288925"/>
                <a:gd name="connsiteX1" fmla="*/ 241300 w 241300"/>
                <a:gd name="connsiteY1" fmla="*/ 285750 h 288925"/>
                <a:gd name="connsiteX2" fmla="*/ 215900 w 241300"/>
                <a:gd name="connsiteY2" fmla="*/ 260350 h 288925"/>
                <a:gd name="connsiteX3" fmla="*/ 190500 w 241300"/>
                <a:gd name="connsiteY3" fmla="*/ 238125 h 288925"/>
                <a:gd name="connsiteX4" fmla="*/ 184150 w 241300"/>
                <a:gd name="connsiteY4" fmla="*/ 225425 h 288925"/>
                <a:gd name="connsiteX5" fmla="*/ 158750 w 241300"/>
                <a:gd name="connsiteY5" fmla="*/ 203200 h 288925"/>
                <a:gd name="connsiteX6" fmla="*/ 146050 w 241300"/>
                <a:gd name="connsiteY6" fmla="*/ 168275 h 288925"/>
                <a:gd name="connsiteX7" fmla="*/ 142875 w 241300"/>
                <a:gd name="connsiteY7" fmla="*/ 155575 h 288925"/>
                <a:gd name="connsiteX8" fmla="*/ 139700 w 241300"/>
                <a:gd name="connsiteY8" fmla="*/ 146050 h 288925"/>
                <a:gd name="connsiteX9" fmla="*/ 136525 w 241300"/>
                <a:gd name="connsiteY9" fmla="*/ 130175 h 288925"/>
                <a:gd name="connsiteX10" fmla="*/ 152400 w 241300"/>
                <a:gd name="connsiteY10" fmla="*/ 104775 h 288925"/>
                <a:gd name="connsiteX11" fmla="*/ 171450 w 241300"/>
                <a:gd name="connsiteY11" fmla="*/ 85725 h 288925"/>
                <a:gd name="connsiteX12" fmla="*/ 180975 w 241300"/>
                <a:gd name="connsiteY12" fmla="*/ 66675 h 288925"/>
                <a:gd name="connsiteX13" fmla="*/ 174625 w 241300"/>
                <a:gd name="connsiteY13" fmla="*/ 31750 h 288925"/>
                <a:gd name="connsiteX14" fmla="*/ 168275 w 241300"/>
                <a:gd name="connsiteY14" fmla="*/ 22225 h 288925"/>
                <a:gd name="connsiteX15" fmla="*/ 146050 w 241300"/>
                <a:gd name="connsiteY15" fmla="*/ 3175 h 288925"/>
                <a:gd name="connsiteX16" fmla="*/ 76200 w 241300"/>
                <a:gd name="connsiteY16" fmla="*/ 0 h 288925"/>
                <a:gd name="connsiteX17" fmla="*/ 50800 w 241300"/>
                <a:gd name="connsiteY17" fmla="*/ 3175 h 288925"/>
                <a:gd name="connsiteX18" fmla="*/ 47625 w 241300"/>
                <a:gd name="connsiteY18" fmla="*/ 12700 h 288925"/>
                <a:gd name="connsiteX19" fmla="*/ 38100 w 241300"/>
                <a:gd name="connsiteY19" fmla="*/ 25400 h 288925"/>
                <a:gd name="connsiteX20" fmla="*/ 25400 w 241300"/>
                <a:gd name="connsiteY20" fmla="*/ 47625 h 288925"/>
                <a:gd name="connsiteX21" fmla="*/ 22225 w 241300"/>
                <a:gd name="connsiteY21" fmla="*/ 60325 h 288925"/>
                <a:gd name="connsiteX22" fmla="*/ 19050 w 241300"/>
                <a:gd name="connsiteY22" fmla="*/ 95250 h 288925"/>
                <a:gd name="connsiteX23" fmla="*/ 9525 w 241300"/>
                <a:gd name="connsiteY23" fmla="*/ 101600 h 288925"/>
                <a:gd name="connsiteX24" fmla="*/ 3175 w 241300"/>
                <a:gd name="connsiteY24" fmla="*/ 120650 h 288925"/>
                <a:gd name="connsiteX25" fmla="*/ 0 w 241300"/>
                <a:gd name="connsiteY25" fmla="*/ 130175 h 288925"/>
                <a:gd name="connsiteX26" fmla="*/ 3175 w 241300"/>
                <a:gd name="connsiteY26" fmla="*/ 196850 h 288925"/>
                <a:gd name="connsiteX27" fmla="*/ 9525 w 241300"/>
                <a:gd name="connsiteY27" fmla="*/ 215900 h 288925"/>
                <a:gd name="connsiteX28" fmla="*/ 22225 w 241300"/>
                <a:gd name="connsiteY28" fmla="*/ 225425 h 288925"/>
                <a:gd name="connsiteX29" fmla="*/ 38100 w 241300"/>
                <a:gd name="connsiteY29" fmla="*/ 234950 h 288925"/>
                <a:gd name="connsiteX30" fmla="*/ 47625 w 241300"/>
                <a:gd name="connsiteY30" fmla="*/ 244475 h 288925"/>
                <a:gd name="connsiteX31" fmla="*/ 66675 w 241300"/>
                <a:gd name="connsiteY31" fmla="*/ 250825 h 288925"/>
                <a:gd name="connsiteX32" fmla="*/ 76200 w 241300"/>
                <a:gd name="connsiteY32" fmla="*/ 257175 h 288925"/>
                <a:gd name="connsiteX33" fmla="*/ 95250 w 241300"/>
                <a:gd name="connsiteY33" fmla="*/ 260350 h 288925"/>
                <a:gd name="connsiteX34" fmla="*/ 149225 w 241300"/>
                <a:gd name="connsiteY34" fmla="*/ 266700 h 288925"/>
                <a:gd name="connsiteX35" fmla="*/ 174625 w 241300"/>
                <a:gd name="connsiteY35" fmla="*/ 276225 h 288925"/>
                <a:gd name="connsiteX36" fmla="*/ 184150 w 241300"/>
                <a:gd name="connsiteY36" fmla="*/ 282575 h 288925"/>
                <a:gd name="connsiteX37" fmla="*/ 203200 w 241300"/>
                <a:gd name="connsiteY37" fmla="*/ 288925 h 288925"/>
                <a:gd name="connsiteX38" fmla="*/ 241300 w 241300"/>
                <a:gd name="connsiteY38" fmla="*/ 285750 h 28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41300" h="288925">
                  <a:moveTo>
                    <a:pt x="241300" y="285750"/>
                  </a:moveTo>
                  <a:lnTo>
                    <a:pt x="241300" y="285750"/>
                  </a:lnTo>
                  <a:cubicBezTo>
                    <a:pt x="232833" y="277283"/>
                    <a:pt x="224726" y="268441"/>
                    <a:pt x="215900" y="260350"/>
                  </a:cubicBezTo>
                  <a:cubicBezTo>
                    <a:pt x="203041" y="248562"/>
                    <a:pt x="201703" y="253063"/>
                    <a:pt x="190500" y="238125"/>
                  </a:cubicBezTo>
                  <a:cubicBezTo>
                    <a:pt x="187660" y="234339"/>
                    <a:pt x="186901" y="229276"/>
                    <a:pt x="184150" y="225425"/>
                  </a:cubicBezTo>
                  <a:cubicBezTo>
                    <a:pt x="179378" y="218744"/>
                    <a:pt x="163726" y="207181"/>
                    <a:pt x="158750" y="203200"/>
                  </a:cubicBezTo>
                  <a:cubicBezTo>
                    <a:pt x="154542" y="192679"/>
                    <a:pt x="148767" y="179145"/>
                    <a:pt x="146050" y="168275"/>
                  </a:cubicBezTo>
                  <a:cubicBezTo>
                    <a:pt x="144992" y="164042"/>
                    <a:pt x="144074" y="159771"/>
                    <a:pt x="142875" y="155575"/>
                  </a:cubicBezTo>
                  <a:cubicBezTo>
                    <a:pt x="141956" y="152357"/>
                    <a:pt x="140512" y="149297"/>
                    <a:pt x="139700" y="146050"/>
                  </a:cubicBezTo>
                  <a:cubicBezTo>
                    <a:pt x="138391" y="140815"/>
                    <a:pt x="137583" y="135467"/>
                    <a:pt x="136525" y="130175"/>
                  </a:cubicBezTo>
                  <a:cubicBezTo>
                    <a:pt x="141727" y="109366"/>
                    <a:pt x="135825" y="123718"/>
                    <a:pt x="152400" y="104775"/>
                  </a:cubicBezTo>
                  <a:cubicBezTo>
                    <a:pt x="168940" y="85872"/>
                    <a:pt x="154114" y="97282"/>
                    <a:pt x="171450" y="85725"/>
                  </a:cubicBezTo>
                  <a:cubicBezTo>
                    <a:pt x="174661" y="80909"/>
                    <a:pt x="180975" y="73248"/>
                    <a:pt x="180975" y="66675"/>
                  </a:cubicBezTo>
                  <a:cubicBezTo>
                    <a:pt x="180975" y="60108"/>
                    <a:pt x="179090" y="40680"/>
                    <a:pt x="174625" y="31750"/>
                  </a:cubicBezTo>
                  <a:cubicBezTo>
                    <a:pt x="172918" y="28337"/>
                    <a:pt x="170758" y="25122"/>
                    <a:pt x="168275" y="22225"/>
                  </a:cubicBezTo>
                  <a:cubicBezTo>
                    <a:pt x="167216" y="20989"/>
                    <a:pt x="151417" y="3819"/>
                    <a:pt x="146050" y="3175"/>
                  </a:cubicBezTo>
                  <a:cubicBezTo>
                    <a:pt x="122909" y="398"/>
                    <a:pt x="99483" y="1058"/>
                    <a:pt x="76200" y="0"/>
                  </a:cubicBezTo>
                  <a:cubicBezTo>
                    <a:pt x="67733" y="1058"/>
                    <a:pt x="58597" y="-290"/>
                    <a:pt x="50800" y="3175"/>
                  </a:cubicBezTo>
                  <a:cubicBezTo>
                    <a:pt x="47742" y="4534"/>
                    <a:pt x="49285" y="9794"/>
                    <a:pt x="47625" y="12700"/>
                  </a:cubicBezTo>
                  <a:cubicBezTo>
                    <a:pt x="45000" y="17294"/>
                    <a:pt x="41275" y="21167"/>
                    <a:pt x="38100" y="25400"/>
                  </a:cubicBezTo>
                  <a:cubicBezTo>
                    <a:pt x="28389" y="54533"/>
                    <a:pt x="44622" y="9182"/>
                    <a:pt x="25400" y="47625"/>
                  </a:cubicBezTo>
                  <a:cubicBezTo>
                    <a:pt x="23449" y="51528"/>
                    <a:pt x="23283" y="56092"/>
                    <a:pt x="22225" y="60325"/>
                  </a:cubicBezTo>
                  <a:cubicBezTo>
                    <a:pt x="21167" y="71967"/>
                    <a:pt x="22488" y="84077"/>
                    <a:pt x="19050" y="95250"/>
                  </a:cubicBezTo>
                  <a:cubicBezTo>
                    <a:pt x="17928" y="98897"/>
                    <a:pt x="11547" y="98364"/>
                    <a:pt x="9525" y="101600"/>
                  </a:cubicBezTo>
                  <a:cubicBezTo>
                    <a:pt x="5977" y="107276"/>
                    <a:pt x="5292" y="114300"/>
                    <a:pt x="3175" y="120650"/>
                  </a:cubicBezTo>
                  <a:lnTo>
                    <a:pt x="0" y="130175"/>
                  </a:lnTo>
                  <a:cubicBezTo>
                    <a:pt x="1058" y="152400"/>
                    <a:pt x="718" y="174736"/>
                    <a:pt x="3175" y="196850"/>
                  </a:cubicBezTo>
                  <a:cubicBezTo>
                    <a:pt x="3914" y="203503"/>
                    <a:pt x="4170" y="211884"/>
                    <a:pt x="9525" y="215900"/>
                  </a:cubicBezTo>
                  <a:cubicBezTo>
                    <a:pt x="13758" y="219075"/>
                    <a:pt x="17822" y="222490"/>
                    <a:pt x="22225" y="225425"/>
                  </a:cubicBezTo>
                  <a:cubicBezTo>
                    <a:pt x="27360" y="228848"/>
                    <a:pt x="33163" y="231247"/>
                    <a:pt x="38100" y="234950"/>
                  </a:cubicBezTo>
                  <a:cubicBezTo>
                    <a:pt x="41692" y="237644"/>
                    <a:pt x="43700" y="242294"/>
                    <a:pt x="47625" y="244475"/>
                  </a:cubicBezTo>
                  <a:cubicBezTo>
                    <a:pt x="53476" y="247726"/>
                    <a:pt x="61106" y="247112"/>
                    <a:pt x="66675" y="250825"/>
                  </a:cubicBezTo>
                  <a:cubicBezTo>
                    <a:pt x="69850" y="252942"/>
                    <a:pt x="72580" y="255968"/>
                    <a:pt x="76200" y="257175"/>
                  </a:cubicBezTo>
                  <a:cubicBezTo>
                    <a:pt x="82307" y="259211"/>
                    <a:pt x="88937" y="259087"/>
                    <a:pt x="95250" y="260350"/>
                  </a:cubicBezTo>
                  <a:cubicBezTo>
                    <a:pt x="131935" y="267687"/>
                    <a:pt x="70086" y="260612"/>
                    <a:pt x="149225" y="266700"/>
                  </a:cubicBezTo>
                  <a:cubicBezTo>
                    <a:pt x="163115" y="270173"/>
                    <a:pt x="161712" y="268846"/>
                    <a:pt x="174625" y="276225"/>
                  </a:cubicBezTo>
                  <a:cubicBezTo>
                    <a:pt x="177938" y="278118"/>
                    <a:pt x="180663" y="281025"/>
                    <a:pt x="184150" y="282575"/>
                  </a:cubicBezTo>
                  <a:cubicBezTo>
                    <a:pt x="190267" y="285293"/>
                    <a:pt x="203200" y="288925"/>
                    <a:pt x="203200" y="288925"/>
                  </a:cubicBezTo>
                  <a:cubicBezTo>
                    <a:pt x="234127" y="285489"/>
                    <a:pt x="234950" y="286279"/>
                    <a:pt x="241300" y="2857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 rot="5620024">
              <a:off x="2323843" y="2818186"/>
              <a:ext cx="82550" cy="11139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2042008" y="2785802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1916470" y="2785802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1985658" y="2652180"/>
              <a:ext cx="45719" cy="50521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0" name="Freeform 249"/>
          <p:cNvSpPr/>
          <p:nvPr/>
        </p:nvSpPr>
        <p:spPr>
          <a:xfrm>
            <a:off x="3230096" y="2613203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Freeform 250"/>
          <p:cNvSpPr/>
          <p:nvPr/>
        </p:nvSpPr>
        <p:spPr>
          <a:xfrm>
            <a:off x="2987412" y="2665350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Freeform 251"/>
          <p:cNvSpPr/>
          <p:nvPr/>
        </p:nvSpPr>
        <p:spPr>
          <a:xfrm>
            <a:off x="2706637" y="2539332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Freeform 252"/>
          <p:cNvSpPr/>
          <p:nvPr/>
        </p:nvSpPr>
        <p:spPr>
          <a:xfrm>
            <a:off x="2973128" y="2338333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Freeform 253"/>
          <p:cNvSpPr/>
          <p:nvPr/>
        </p:nvSpPr>
        <p:spPr>
          <a:xfrm>
            <a:off x="2749889" y="2412352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Freeform 254"/>
          <p:cNvSpPr/>
          <p:nvPr/>
        </p:nvSpPr>
        <p:spPr>
          <a:xfrm>
            <a:off x="2563803" y="2664308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Freeform 255"/>
          <p:cNvSpPr/>
          <p:nvPr/>
        </p:nvSpPr>
        <p:spPr>
          <a:xfrm>
            <a:off x="2404578" y="2682480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Freeform 256"/>
          <p:cNvSpPr/>
          <p:nvPr/>
        </p:nvSpPr>
        <p:spPr>
          <a:xfrm>
            <a:off x="2311323" y="2794282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Freeform 257"/>
          <p:cNvSpPr/>
          <p:nvPr/>
        </p:nvSpPr>
        <p:spPr>
          <a:xfrm>
            <a:off x="2554711" y="2816243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Freeform 258"/>
          <p:cNvSpPr/>
          <p:nvPr/>
        </p:nvSpPr>
        <p:spPr>
          <a:xfrm>
            <a:off x="2838920" y="2816243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Freeform 259"/>
          <p:cNvSpPr/>
          <p:nvPr/>
        </p:nvSpPr>
        <p:spPr>
          <a:xfrm>
            <a:off x="2893896" y="2923445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Freeform 260"/>
          <p:cNvSpPr/>
          <p:nvPr/>
        </p:nvSpPr>
        <p:spPr>
          <a:xfrm>
            <a:off x="2202570" y="2934853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Freeform 261"/>
          <p:cNvSpPr/>
          <p:nvPr/>
        </p:nvSpPr>
        <p:spPr>
          <a:xfrm>
            <a:off x="1994285" y="2923445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Freeform 262"/>
          <p:cNvSpPr/>
          <p:nvPr/>
        </p:nvSpPr>
        <p:spPr>
          <a:xfrm>
            <a:off x="2116403" y="3068497"/>
            <a:ext cx="158463" cy="80139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Freeform 263"/>
          <p:cNvSpPr/>
          <p:nvPr/>
        </p:nvSpPr>
        <p:spPr>
          <a:xfrm>
            <a:off x="2354668" y="3277017"/>
            <a:ext cx="158463" cy="52455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Freeform 264"/>
          <p:cNvSpPr/>
          <p:nvPr/>
        </p:nvSpPr>
        <p:spPr>
          <a:xfrm rot="15389143">
            <a:off x="2649922" y="3267063"/>
            <a:ext cx="156635" cy="53067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Freeform 265"/>
          <p:cNvSpPr/>
          <p:nvPr/>
        </p:nvSpPr>
        <p:spPr>
          <a:xfrm>
            <a:off x="2908397" y="3201048"/>
            <a:ext cx="158463" cy="52455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Freeform 266"/>
          <p:cNvSpPr/>
          <p:nvPr/>
        </p:nvSpPr>
        <p:spPr>
          <a:xfrm rot="4093096">
            <a:off x="3144227" y="3267063"/>
            <a:ext cx="156635" cy="53067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Freeform 267"/>
          <p:cNvSpPr/>
          <p:nvPr/>
        </p:nvSpPr>
        <p:spPr>
          <a:xfrm>
            <a:off x="2964950" y="3064158"/>
            <a:ext cx="158463" cy="52455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Freeform 268"/>
          <p:cNvSpPr/>
          <p:nvPr/>
        </p:nvSpPr>
        <p:spPr>
          <a:xfrm rot="4301649">
            <a:off x="3560368" y="2930105"/>
            <a:ext cx="156635" cy="53067"/>
          </a:xfrm>
          <a:custGeom>
            <a:avLst/>
            <a:gdLst>
              <a:gd name="connsiteX0" fmla="*/ 0 w 136525"/>
              <a:gd name="connsiteY0" fmla="*/ 6350 h 69850"/>
              <a:gd name="connsiteX1" fmla="*/ 0 w 136525"/>
              <a:gd name="connsiteY1" fmla="*/ 6350 h 69850"/>
              <a:gd name="connsiteX2" fmla="*/ 12700 w 136525"/>
              <a:gd name="connsiteY2" fmla="*/ 53975 h 69850"/>
              <a:gd name="connsiteX3" fmla="*/ 22225 w 136525"/>
              <a:gd name="connsiteY3" fmla="*/ 63500 h 69850"/>
              <a:gd name="connsiteX4" fmla="*/ 47625 w 136525"/>
              <a:gd name="connsiteY4" fmla="*/ 69850 h 69850"/>
              <a:gd name="connsiteX5" fmla="*/ 82550 w 136525"/>
              <a:gd name="connsiteY5" fmla="*/ 66675 h 69850"/>
              <a:gd name="connsiteX6" fmla="*/ 95250 w 136525"/>
              <a:gd name="connsiteY6" fmla="*/ 63500 h 69850"/>
              <a:gd name="connsiteX7" fmla="*/ 136525 w 136525"/>
              <a:gd name="connsiteY7" fmla="*/ 53975 h 69850"/>
              <a:gd name="connsiteX8" fmla="*/ 130175 w 136525"/>
              <a:gd name="connsiteY8" fmla="*/ 19050 h 69850"/>
              <a:gd name="connsiteX9" fmla="*/ 111125 w 136525"/>
              <a:gd name="connsiteY9" fmla="*/ 6350 h 69850"/>
              <a:gd name="connsiteX10" fmla="*/ 101600 w 136525"/>
              <a:gd name="connsiteY10" fmla="*/ 0 h 69850"/>
              <a:gd name="connsiteX11" fmla="*/ 53975 w 136525"/>
              <a:gd name="connsiteY11" fmla="*/ 3175 h 69850"/>
              <a:gd name="connsiteX12" fmla="*/ 38100 w 136525"/>
              <a:gd name="connsiteY12" fmla="*/ 6350 h 69850"/>
              <a:gd name="connsiteX13" fmla="*/ 28575 w 136525"/>
              <a:gd name="connsiteY13" fmla="*/ 9525 h 69850"/>
              <a:gd name="connsiteX14" fmla="*/ 0 w 136525"/>
              <a:gd name="connsiteY14" fmla="*/ 635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6525" h="69850">
                <a:moveTo>
                  <a:pt x="0" y="6350"/>
                </a:moveTo>
                <a:lnTo>
                  <a:pt x="0" y="6350"/>
                </a:lnTo>
                <a:cubicBezTo>
                  <a:pt x="2275" y="17726"/>
                  <a:pt x="5084" y="41789"/>
                  <a:pt x="12700" y="53975"/>
                </a:cubicBezTo>
                <a:cubicBezTo>
                  <a:pt x="15080" y="57783"/>
                  <a:pt x="18137" y="61642"/>
                  <a:pt x="22225" y="63500"/>
                </a:cubicBezTo>
                <a:cubicBezTo>
                  <a:pt x="30170" y="67111"/>
                  <a:pt x="47625" y="69850"/>
                  <a:pt x="47625" y="69850"/>
                </a:cubicBezTo>
                <a:cubicBezTo>
                  <a:pt x="59267" y="68792"/>
                  <a:pt x="70963" y="68220"/>
                  <a:pt x="82550" y="66675"/>
                </a:cubicBezTo>
                <a:cubicBezTo>
                  <a:pt x="86875" y="66098"/>
                  <a:pt x="90983" y="64414"/>
                  <a:pt x="95250" y="63500"/>
                </a:cubicBezTo>
                <a:cubicBezTo>
                  <a:pt x="134486" y="55092"/>
                  <a:pt x="115457" y="60998"/>
                  <a:pt x="136525" y="53975"/>
                </a:cubicBezTo>
                <a:cubicBezTo>
                  <a:pt x="134408" y="42333"/>
                  <a:pt x="135743" y="29490"/>
                  <a:pt x="130175" y="19050"/>
                </a:cubicBezTo>
                <a:cubicBezTo>
                  <a:pt x="126584" y="12316"/>
                  <a:pt x="117475" y="10583"/>
                  <a:pt x="111125" y="6350"/>
                </a:cubicBezTo>
                <a:lnTo>
                  <a:pt x="101600" y="0"/>
                </a:lnTo>
                <a:cubicBezTo>
                  <a:pt x="85725" y="1058"/>
                  <a:pt x="69806" y="1592"/>
                  <a:pt x="53975" y="3175"/>
                </a:cubicBezTo>
                <a:cubicBezTo>
                  <a:pt x="48605" y="3712"/>
                  <a:pt x="43335" y="5041"/>
                  <a:pt x="38100" y="6350"/>
                </a:cubicBezTo>
                <a:cubicBezTo>
                  <a:pt x="34853" y="7162"/>
                  <a:pt x="31915" y="9316"/>
                  <a:pt x="28575" y="9525"/>
                </a:cubicBezTo>
                <a:cubicBezTo>
                  <a:pt x="14843" y="10383"/>
                  <a:pt x="4763" y="6879"/>
                  <a:pt x="0" y="635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Freeform 269"/>
          <p:cNvSpPr/>
          <p:nvPr/>
        </p:nvSpPr>
        <p:spPr>
          <a:xfrm>
            <a:off x="1553192" y="2549302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Freeform 270"/>
          <p:cNvSpPr/>
          <p:nvPr/>
        </p:nvSpPr>
        <p:spPr>
          <a:xfrm>
            <a:off x="2246711" y="3163375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Freeform 271"/>
          <p:cNvSpPr/>
          <p:nvPr/>
        </p:nvSpPr>
        <p:spPr>
          <a:xfrm>
            <a:off x="2551084" y="3248076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Freeform 272"/>
          <p:cNvSpPr/>
          <p:nvPr/>
        </p:nvSpPr>
        <p:spPr>
          <a:xfrm>
            <a:off x="2812583" y="3273368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Freeform 273"/>
          <p:cNvSpPr/>
          <p:nvPr/>
        </p:nvSpPr>
        <p:spPr>
          <a:xfrm>
            <a:off x="3021488" y="3271340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Freeform 274"/>
          <p:cNvSpPr/>
          <p:nvPr/>
        </p:nvSpPr>
        <p:spPr>
          <a:xfrm>
            <a:off x="3290623" y="3265663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Freeform 275"/>
          <p:cNvSpPr/>
          <p:nvPr/>
        </p:nvSpPr>
        <p:spPr>
          <a:xfrm>
            <a:off x="3580707" y="3229696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Freeform 276"/>
          <p:cNvSpPr/>
          <p:nvPr/>
        </p:nvSpPr>
        <p:spPr>
          <a:xfrm>
            <a:off x="3648732" y="2678337"/>
            <a:ext cx="95815" cy="127799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Freeform 277"/>
          <p:cNvSpPr/>
          <p:nvPr/>
        </p:nvSpPr>
        <p:spPr>
          <a:xfrm>
            <a:off x="2934347" y="3329765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9" name="Freeform 278"/>
          <p:cNvSpPr/>
          <p:nvPr/>
        </p:nvSpPr>
        <p:spPr>
          <a:xfrm>
            <a:off x="3105804" y="3163063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Freeform 279"/>
          <p:cNvSpPr/>
          <p:nvPr/>
        </p:nvSpPr>
        <p:spPr>
          <a:xfrm>
            <a:off x="2974393" y="3143085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1" name="Freeform 280"/>
          <p:cNvSpPr/>
          <p:nvPr/>
        </p:nvSpPr>
        <p:spPr>
          <a:xfrm>
            <a:off x="3149093" y="3087630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Freeform 281"/>
          <p:cNvSpPr/>
          <p:nvPr/>
        </p:nvSpPr>
        <p:spPr>
          <a:xfrm>
            <a:off x="3252165" y="3176000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Freeform 282"/>
          <p:cNvSpPr/>
          <p:nvPr/>
        </p:nvSpPr>
        <p:spPr>
          <a:xfrm>
            <a:off x="3438250" y="3317422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" name="Freeform 283"/>
          <p:cNvSpPr/>
          <p:nvPr/>
        </p:nvSpPr>
        <p:spPr>
          <a:xfrm>
            <a:off x="3501979" y="3221026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5" name="Freeform 284"/>
          <p:cNvSpPr/>
          <p:nvPr/>
        </p:nvSpPr>
        <p:spPr>
          <a:xfrm>
            <a:off x="3615083" y="3158418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" name="Freeform 285"/>
          <p:cNvSpPr/>
          <p:nvPr/>
        </p:nvSpPr>
        <p:spPr>
          <a:xfrm>
            <a:off x="3523758" y="2986010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7" name="Freeform 286"/>
          <p:cNvSpPr/>
          <p:nvPr/>
        </p:nvSpPr>
        <p:spPr>
          <a:xfrm>
            <a:off x="3528512" y="2892154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Freeform 287"/>
          <p:cNvSpPr/>
          <p:nvPr/>
        </p:nvSpPr>
        <p:spPr>
          <a:xfrm>
            <a:off x="3663472" y="2564991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Freeform 288"/>
          <p:cNvSpPr/>
          <p:nvPr/>
        </p:nvSpPr>
        <p:spPr>
          <a:xfrm>
            <a:off x="3704009" y="2427844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0" name="Freeform 289"/>
          <p:cNvSpPr/>
          <p:nvPr/>
        </p:nvSpPr>
        <p:spPr>
          <a:xfrm>
            <a:off x="3690053" y="2881001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1" name="Freeform 290"/>
          <p:cNvSpPr/>
          <p:nvPr/>
        </p:nvSpPr>
        <p:spPr>
          <a:xfrm>
            <a:off x="3673597" y="3053274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2" name="Freeform 291"/>
          <p:cNvSpPr/>
          <p:nvPr/>
        </p:nvSpPr>
        <p:spPr>
          <a:xfrm>
            <a:off x="3707801" y="3211318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Freeform 292"/>
          <p:cNvSpPr/>
          <p:nvPr/>
        </p:nvSpPr>
        <p:spPr>
          <a:xfrm>
            <a:off x="2416848" y="3201764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4" name="Freeform 293"/>
          <p:cNvSpPr/>
          <p:nvPr/>
        </p:nvSpPr>
        <p:spPr>
          <a:xfrm>
            <a:off x="2351345" y="3132920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5" name="Freeform 294"/>
          <p:cNvSpPr/>
          <p:nvPr/>
        </p:nvSpPr>
        <p:spPr>
          <a:xfrm>
            <a:off x="2324812" y="3343205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6" name="Freeform 295"/>
          <p:cNvSpPr/>
          <p:nvPr/>
        </p:nvSpPr>
        <p:spPr>
          <a:xfrm>
            <a:off x="2034454" y="3027263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Freeform 296"/>
          <p:cNvSpPr/>
          <p:nvPr/>
        </p:nvSpPr>
        <p:spPr>
          <a:xfrm>
            <a:off x="1901272" y="2912391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Freeform 297"/>
          <p:cNvSpPr/>
          <p:nvPr/>
        </p:nvSpPr>
        <p:spPr>
          <a:xfrm>
            <a:off x="1793179" y="2805979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Freeform 298"/>
          <p:cNvSpPr/>
          <p:nvPr/>
        </p:nvSpPr>
        <p:spPr>
          <a:xfrm>
            <a:off x="1682624" y="2609630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Freeform 299"/>
          <p:cNvSpPr/>
          <p:nvPr/>
        </p:nvSpPr>
        <p:spPr>
          <a:xfrm>
            <a:off x="1430828" y="2526534"/>
            <a:ext cx="53065" cy="57963"/>
          </a:xfrm>
          <a:custGeom>
            <a:avLst/>
            <a:gdLst>
              <a:gd name="connsiteX0" fmla="*/ 38100 w 82550"/>
              <a:gd name="connsiteY0" fmla="*/ 266 h 111391"/>
              <a:gd name="connsiteX1" fmla="*/ 38100 w 82550"/>
              <a:gd name="connsiteY1" fmla="*/ 266 h 111391"/>
              <a:gd name="connsiteX2" fmla="*/ 6350 w 82550"/>
              <a:gd name="connsiteY2" fmla="*/ 22491 h 111391"/>
              <a:gd name="connsiteX3" fmla="*/ 0 w 82550"/>
              <a:gd name="connsiteY3" fmla="*/ 41541 h 111391"/>
              <a:gd name="connsiteX4" fmla="*/ 9525 w 82550"/>
              <a:gd name="connsiteY4" fmla="*/ 82816 h 111391"/>
              <a:gd name="connsiteX5" fmla="*/ 22225 w 82550"/>
              <a:gd name="connsiteY5" fmla="*/ 101866 h 111391"/>
              <a:gd name="connsiteX6" fmla="*/ 44450 w 82550"/>
              <a:gd name="connsiteY6" fmla="*/ 111391 h 111391"/>
              <a:gd name="connsiteX7" fmla="*/ 66675 w 82550"/>
              <a:gd name="connsiteY7" fmla="*/ 98691 h 111391"/>
              <a:gd name="connsiteX8" fmla="*/ 82550 w 82550"/>
              <a:gd name="connsiteY8" fmla="*/ 70116 h 111391"/>
              <a:gd name="connsiteX9" fmla="*/ 79375 w 82550"/>
              <a:gd name="connsiteY9" fmla="*/ 32016 h 111391"/>
              <a:gd name="connsiteX10" fmla="*/ 60325 w 82550"/>
              <a:gd name="connsiteY10" fmla="*/ 12966 h 111391"/>
              <a:gd name="connsiteX11" fmla="*/ 41275 w 82550"/>
              <a:gd name="connsiteY11" fmla="*/ 266 h 111391"/>
              <a:gd name="connsiteX12" fmla="*/ 38100 w 82550"/>
              <a:gd name="connsiteY12" fmla="*/ 266 h 111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550" h="111391">
                <a:moveTo>
                  <a:pt x="38100" y="266"/>
                </a:moveTo>
                <a:lnTo>
                  <a:pt x="38100" y="266"/>
                </a:lnTo>
                <a:cubicBezTo>
                  <a:pt x="27517" y="7674"/>
                  <a:pt x="10435" y="10235"/>
                  <a:pt x="6350" y="22491"/>
                </a:cubicBezTo>
                <a:lnTo>
                  <a:pt x="0" y="41541"/>
                </a:lnTo>
                <a:cubicBezTo>
                  <a:pt x="2719" y="66010"/>
                  <a:pt x="-627" y="65895"/>
                  <a:pt x="9525" y="82816"/>
                </a:cubicBezTo>
                <a:cubicBezTo>
                  <a:pt x="13452" y="89360"/>
                  <a:pt x="15399" y="98453"/>
                  <a:pt x="22225" y="101866"/>
                </a:cubicBezTo>
                <a:cubicBezTo>
                  <a:pt x="37918" y="109713"/>
                  <a:pt x="30435" y="106719"/>
                  <a:pt x="44450" y="111391"/>
                </a:cubicBezTo>
                <a:cubicBezTo>
                  <a:pt x="48193" y="109519"/>
                  <a:pt x="63185" y="102680"/>
                  <a:pt x="66675" y="98691"/>
                </a:cubicBezTo>
                <a:cubicBezTo>
                  <a:pt x="78432" y="85254"/>
                  <a:pt x="78189" y="83198"/>
                  <a:pt x="82550" y="70116"/>
                </a:cubicBezTo>
                <a:cubicBezTo>
                  <a:pt x="81492" y="57416"/>
                  <a:pt x="83994" y="43893"/>
                  <a:pt x="79375" y="32016"/>
                </a:cubicBezTo>
                <a:cubicBezTo>
                  <a:pt x="76120" y="23646"/>
                  <a:pt x="66675" y="19316"/>
                  <a:pt x="60325" y="12966"/>
                </a:cubicBezTo>
                <a:cubicBezTo>
                  <a:pt x="52543" y="5184"/>
                  <a:pt x="51996" y="1798"/>
                  <a:pt x="41275" y="266"/>
                </a:cubicBezTo>
                <a:cubicBezTo>
                  <a:pt x="37084" y="-333"/>
                  <a:pt x="38629" y="266"/>
                  <a:pt x="38100" y="266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5" name="Straight Arrow Connector 304"/>
          <p:cNvCxnSpPr/>
          <p:nvPr/>
        </p:nvCxnSpPr>
        <p:spPr>
          <a:xfrm>
            <a:off x="4211960" y="1941336"/>
            <a:ext cx="0" cy="4213361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Connector 306"/>
          <p:cNvCxnSpPr/>
          <p:nvPr/>
        </p:nvCxnSpPr>
        <p:spPr>
          <a:xfrm>
            <a:off x="2694259" y="6154374"/>
            <a:ext cx="165899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" name="TextBox 308"/>
          <p:cNvSpPr txBox="1"/>
          <p:nvPr/>
        </p:nvSpPr>
        <p:spPr>
          <a:xfrm>
            <a:off x="4082425" y="3540378"/>
            <a:ext cx="84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 smtClean="0"/>
              <a:t>h</a:t>
            </a:r>
            <a:r>
              <a:rPr lang="sr-Latn-RS" sz="2400" baseline="-25000" dirty="0" smtClean="0"/>
              <a:t>max</a:t>
            </a:r>
            <a:endParaRPr lang="en-US" sz="2400" baseline="-25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0" name="Rectangle 309"/>
              <p:cNvSpPr/>
              <p:nvPr/>
            </p:nvSpPr>
            <p:spPr>
              <a:xfrm>
                <a:off x="5220072" y="1936368"/>
                <a:ext cx="3758786" cy="9142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sr-Latn-RS" sz="2400" i="1">
                          <a:latin typeface="Cambria Math"/>
                        </a:rPr>
                        <m:t>=</m:t>
                      </m:r>
                      <m:r>
                        <a:rPr lang="sr-Latn-RS" sz="2400" b="0" i="1" smtClean="0">
                          <a:latin typeface="Cambria Math"/>
                        </a:rPr>
                        <m:t>10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𝑠𝑣</m:t>
                          </m:r>
                        </m:sub>
                      </m:sSub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𝑚𝑎𝑥</m:t>
                          </m:r>
                        </m:sub>
                      </m:sSub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</a:rPr>
                                <m:t>𝑘𝑁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10" name="Rectangle 30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1936368"/>
                <a:ext cx="3758786" cy="9142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1" name="Rectangle 310"/>
              <p:cNvSpPr/>
              <p:nvPr/>
            </p:nvSpPr>
            <p:spPr>
              <a:xfrm>
                <a:off x="5220072" y="2986729"/>
                <a:ext cx="3753079" cy="9142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h</m:t>
                          </m:r>
                        </m:sub>
                      </m:sSub>
                      <m:r>
                        <a:rPr lang="sr-Latn-RS" sz="2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sub>
                      </m:sSub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(</m:t>
                      </m:r>
                      <m:sSub>
                        <m:sSubPr>
                          <m:ctrlPr>
                            <a:rPr lang="sr-Latn-RS" sz="24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400" i="1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b>
                          <m:r>
                            <a:rPr lang="sr-Latn-RS" sz="2400" i="1"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a:rPr lang="sr-Latn-RS" sz="2400" i="1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sr-Latn-RS" sz="2400" i="1">
                              <a:latin typeface="Cambria Math"/>
                              <a:ea typeface="Cambria Math"/>
                            </a:rPr>
                            <m:t>𝑠𝑣</m:t>
                          </m:r>
                        </m:sub>
                      </m:sSub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, 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𝜑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, 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, 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)</m:t>
                      </m:r>
                      <m:d>
                        <m:dPr>
                          <m:begChr m:val="["/>
                          <m:endChr m:val="]"/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</a:rPr>
                                <m:t>𝑘𝑁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11" name="Rectangle 3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2986729"/>
                <a:ext cx="3753079" cy="91422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391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Pritisak svežeg betona na oplatu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5414" y="5113703"/>
            <a:ext cx="1704578" cy="50405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sr-Latn-RS" sz="2000" dirty="0" smtClean="0">
                <a:solidFill>
                  <a:schemeClr val="tx1"/>
                </a:solidFill>
              </a:rPr>
              <a:t>Očvrsli beton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1194122"/>
            <a:ext cx="8686800" cy="578694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sr-Latn-RS" b="1" dirty="0" smtClean="0"/>
              <a:t>Horizontalni pritisak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969594" y="1583039"/>
            <a:ext cx="83580" cy="438188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053173" y="1751559"/>
            <a:ext cx="1685959" cy="4213361"/>
            <a:chOff x="509777" y="1941336"/>
            <a:chExt cx="1685959" cy="421336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509777" y="1941336"/>
              <a:ext cx="893871" cy="86792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403648" y="2809262"/>
              <a:ext cx="792088" cy="2275922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95736" y="5085184"/>
              <a:ext cx="0" cy="1069513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Straight Connector 18"/>
          <p:cNvCxnSpPr/>
          <p:nvPr/>
        </p:nvCxnSpPr>
        <p:spPr>
          <a:xfrm>
            <a:off x="2739132" y="4895407"/>
            <a:ext cx="14401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739132" y="4895407"/>
            <a:ext cx="14401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883148" y="4895407"/>
            <a:ext cx="144016" cy="216024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027164" y="4895407"/>
            <a:ext cx="14401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171180" y="4895407"/>
            <a:ext cx="144016" cy="216024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315196" y="4895407"/>
            <a:ext cx="14401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459212" y="4895407"/>
            <a:ext cx="144016" cy="216024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587502" y="4895407"/>
            <a:ext cx="14401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731518" y="4895407"/>
            <a:ext cx="144016" cy="216024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875534" y="4895407"/>
            <a:ext cx="14401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007098" y="4895407"/>
            <a:ext cx="144016" cy="216024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139952" y="4895407"/>
            <a:ext cx="14401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1053173" y="2663159"/>
            <a:ext cx="893871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1053174" y="3023199"/>
            <a:ext cx="1037886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1053174" y="3383239"/>
            <a:ext cx="1109894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1053174" y="3757446"/>
            <a:ext cx="1289914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1053174" y="4103319"/>
            <a:ext cx="1397926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1053174" y="4463359"/>
            <a:ext cx="1541942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1053174" y="4823399"/>
            <a:ext cx="1613950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1053173" y="5183439"/>
            <a:ext cx="1685959" cy="720080"/>
            <a:chOff x="509777" y="5373216"/>
            <a:chExt cx="893871" cy="720080"/>
          </a:xfrm>
        </p:grpSpPr>
        <p:cxnSp>
          <p:nvCxnSpPr>
            <p:cNvPr id="40" name="Straight Arrow Connector 39"/>
            <p:cNvCxnSpPr/>
            <p:nvPr/>
          </p:nvCxnSpPr>
          <p:spPr>
            <a:xfrm flipH="1">
              <a:off x="509777" y="5373216"/>
              <a:ext cx="893871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H="1">
              <a:off x="509777" y="5733256"/>
              <a:ext cx="893871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flipH="1">
              <a:off x="509777" y="6093296"/>
              <a:ext cx="893871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Straight Arrow Connector 50"/>
          <p:cNvCxnSpPr/>
          <p:nvPr/>
        </p:nvCxnSpPr>
        <p:spPr>
          <a:xfrm flipH="1">
            <a:off x="1053174" y="2375127"/>
            <a:ext cx="644957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1053174" y="2087095"/>
            <a:ext cx="317806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1947044" y="2619485"/>
            <a:ext cx="115212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1032057" y="1751559"/>
            <a:ext cx="255544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3027164" y="1751559"/>
            <a:ext cx="0" cy="867926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3027164" y="2619485"/>
            <a:ext cx="0" cy="2275922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3459212" y="1751559"/>
            <a:ext cx="0" cy="3143848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Content Placeholder 2"/>
          <p:cNvSpPr txBox="1">
            <a:spLocks/>
          </p:cNvSpPr>
          <p:nvPr/>
        </p:nvSpPr>
        <p:spPr>
          <a:xfrm rot="16200000">
            <a:off x="2524004" y="1957125"/>
            <a:ext cx="549528" cy="456793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400" dirty="0" smtClean="0">
                <a:solidFill>
                  <a:schemeClr val="tx1"/>
                </a:solidFill>
              </a:rPr>
              <a:t>h</a:t>
            </a:r>
            <a:r>
              <a:rPr lang="sr-Latn-RS" sz="2400" baseline="-25000" dirty="0" smtClean="0">
                <a:solidFill>
                  <a:schemeClr val="tx1"/>
                </a:solidFill>
              </a:rPr>
              <a:t>1</a:t>
            </a:r>
            <a:endParaRPr lang="en-US" sz="2400" baseline="-25000" dirty="0">
              <a:solidFill>
                <a:schemeClr val="tx1"/>
              </a:solidFill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 rot="16200000">
            <a:off x="2438730" y="3514882"/>
            <a:ext cx="720080" cy="456793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400" dirty="0" smtClean="0">
                <a:solidFill>
                  <a:schemeClr val="tx1"/>
                </a:solidFill>
              </a:rPr>
              <a:t>h-h</a:t>
            </a:r>
            <a:r>
              <a:rPr lang="sr-Latn-RS" sz="2400" baseline="-25000" dirty="0" smtClean="0">
                <a:solidFill>
                  <a:schemeClr val="tx1"/>
                </a:solidFill>
              </a:rPr>
              <a:t>1</a:t>
            </a:r>
            <a:endParaRPr lang="en-US" sz="2400" baseline="-25000" dirty="0">
              <a:solidFill>
                <a:schemeClr val="tx1"/>
              </a:solidFill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 rot="16200000">
            <a:off x="2720633" y="3076708"/>
            <a:ext cx="1020365" cy="456793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400" dirty="0" smtClean="0">
                <a:solidFill>
                  <a:schemeClr val="tx1"/>
                </a:solidFill>
              </a:rPr>
              <a:t>h=v·t</a:t>
            </a:r>
            <a:r>
              <a:rPr lang="sr-Latn-RS" sz="2400" baseline="-25000" dirty="0" smtClean="0">
                <a:solidFill>
                  <a:schemeClr val="tx1"/>
                </a:solidFill>
              </a:rPr>
              <a:t>0</a:t>
            </a:r>
            <a:endParaRPr lang="en-US" sz="2400" baseline="-25000" dirty="0">
              <a:solidFill>
                <a:schemeClr val="tx1"/>
              </a:solidFill>
            </a:endParaRPr>
          </a:p>
        </p:txBody>
      </p:sp>
      <p:grpSp>
        <p:nvGrpSpPr>
          <p:cNvPr id="115" name="Group 114"/>
          <p:cNvGrpSpPr/>
          <p:nvPr/>
        </p:nvGrpSpPr>
        <p:grpSpPr>
          <a:xfrm>
            <a:off x="251520" y="1268760"/>
            <a:ext cx="648072" cy="482799"/>
            <a:chOff x="251520" y="1268760"/>
            <a:chExt cx="648072" cy="482799"/>
          </a:xfrm>
        </p:grpSpPr>
        <p:cxnSp>
          <p:nvCxnSpPr>
            <p:cNvPr id="70" name="Straight Connector 69"/>
            <p:cNvCxnSpPr/>
            <p:nvPr/>
          </p:nvCxnSpPr>
          <p:spPr>
            <a:xfrm flipH="1">
              <a:off x="251520" y="1751559"/>
              <a:ext cx="648072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Group 111"/>
            <p:cNvGrpSpPr/>
            <p:nvPr/>
          </p:nvGrpSpPr>
          <p:grpSpPr>
            <a:xfrm>
              <a:off x="251520" y="1268760"/>
              <a:ext cx="648072" cy="482799"/>
              <a:chOff x="251520" y="1268760"/>
              <a:chExt cx="648072" cy="482799"/>
            </a:xfrm>
          </p:grpSpPr>
          <p:grpSp>
            <p:nvGrpSpPr>
              <p:cNvPr id="81" name="Group 80"/>
              <p:cNvGrpSpPr/>
              <p:nvPr/>
            </p:nvGrpSpPr>
            <p:grpSpPr>
              <a:xfrm>
                <a:off x="251520" y="1367015"/>
                <a:ext cx="648072" cy="384544"/>
                <a:chOff x="251520" y="1556792"/>
                <a:chExt cx="648072" cy="384544"/>
              </a:xfrm>
            </p:grpSpPr>
            <p:cxnSp>
              <p:nvCxnSpPr>
                <p:cNvPr id="72" name="Straight Connector 71"/>
                <p:cNvCxnSpPr/>
                <p:nvPr/>
              </p:nvCxnSpPr>
              <p:spPr>
                <a:xfrm flipH="1" flipV="1">
                  <a:off x="323528" y="1556792"/>
                  <a:ext cx="4672" cy="384544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/>
                <p:cNvCxnSpPr/>
                <p:nvPr/>
              </p:nvCxnSpPr>
              <p:spPr>
                <a:xfrm flipH="1">
                  <a:off x="251520" y="1844824"/>
                  <a:ext cx="648072" cy="0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/>
                <p:cNvCxnSpPr/>
                <p:nvPr/>
              </p:nvCxnSpPr>
              <p:spPr>
                <a:xfrm>
                  <a:off x="251520" y="1844824"/>
                  <a:ext cx="76680" cy="96512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0" name="Content Placeholder 2"/>
              <p:cNvSpPr txBox="1">
                <a:spLocks/>
              </p:cNvSpPr>
              <p:nvPr/>
            </p:nvSpPr>
            <p:spPr>
              <a:xfrm>
                <a:off x="289860" y="1268760"/>
                <a:ext cx="549528" cy="456793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69875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3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631825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811213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tabLst>
                    <a:tab pos="811213" algn="l"/>
                  </a:tabLst>
                  <a:defRPr kumimoji="0"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992188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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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"/>
                  <a:defRPr kumimoji="0"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Font typeface="Wingdings" pitchFamily="2" charset="2"/>
                  <a:buNone/>
                </a:pPr>
                <a:r>
                  <a:rPr lang="sr-Latn-RS" sz="2400" dirty="0" smtClean="0">
                    <a:solidFill>
                      <a:schemeClr val="tx1"/>
                    </a:solidFill>
                  </a:rPr>
                  <a:t>A</a:t>
                </a:r>
                <a:endParaRPr lang="en-US" sz="2400" baseline="-250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3" name="Group 112"/>
          <p:cNvGrpSpPr/>
          <p:nvPr/>
        </p:nvGrpSpPr>
        <p:grpSpPr>
          <a:xfrm>
            <a:off x="223524" y="2146730"/>
            <a:ext cx="746070" cy="490182"/>
            <a:chOff x="223524" y="2146730"/>
            <a:chExt cx="746070" cy="490182"/>
          </a:xfrm>
        </p:grpSpPr>
        <p:cxnSp>
          <p:nvCxnSpPr>
            <p:cNvPr id="71" name="Straight Connector 70"/>
            <p:cNvCxnSpPr/>
            <p:nvPr/>
          </p:nvCxnSpPr>
          <p:spPr>
            <a:xfrm>
              <a:off x="223524" y="2636912"/>
              <a:ext cx="74607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/>
            <p:cNvGrpSpPr/>
            <p:nvPr/>
          </p:nvGrpSpPr>
          <p:grpSpPr>
            <a:xfrm>
              <a:off x="251520" y="2234941"/>
              <a:ext cx="648072" cy="384544"/>
              <a:chOff x="251520" y="1556792"/>
              <a:chExt cx="648072" cy="384544"/>
            </a:xfrm>
          </p:grpSpPr>
          <p:cxnSp>
            <p:nvCxnSpPr>
              <p:cNvPr id="83" name="Straight Connector 82"/>
              <p:cNvCxnSpPr/>
              <p:nvPr/>
            </p:nvCxnSpPr>
            <p:spPr>
              <a:xfrm flipH="1" flipV="1">
                <a:off x="323528" y="1556792"/>
                <a:ext cx="4672" cy="384544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flipH="1">
                <a:off x="251520" y="1844824"/>
                <a:ext cx="648072" cy="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251520" y="1844824"/>
                <a:ext cx="76680" cy="96512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Content Placeholder 2"/>
            <p:cNvSpPr txBox="1">
              <a:spLocks/>
            </p:cNvSpPr>
            <p:nvPr/>
          </p:nvSpPr>
          <p:spPr>
            <a:xfrm>
              <a:off x="289860" y="2146730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400" dirty="0" smtClean="0">
                  <a:solidFill>
                    <a:schemeClr val="tx1"/>
                  </a:solidFill>
                </a:rPr>
                <a:t>B</a:t>
              </a:r>
              <a:endParaRPr lang="en-US" sz="2400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23524" y="4438614"/>
            <a:ext cx="746070" cy="456793"/>
            <a:chOff x="223524" y="4438614"/>
            <a:chExt cx="746070" cy="456793"/>
          </a:xfrm>
        </p:grpSpPr>
        <p:cxnSp>
          <p:nvCxnSpPr>
            <p:cNvPr id="75" name="Straight Connector 74"/>
            <p:cNvCxnSpPr/>
            <p:nvPr/>
          </p:nvCxnSpPr>
          <p:spPr>
            <a:xfrm>
              <a:off x="223524" y="4895407"/>
              <a:ext cx="74607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6" name="Group 85"/>
            <p:cNvGrpSpPr/>
            <p:nvPr/>
          </p:nvGrpSpPr>
          <p:grpSpPr>
            <a:xfrm>
              <a:off x="251520" y="4510863"/>
              <a:ext cx="648072" cy="384544"/>
              <a:chOff x="251520" y="1556792"/>
              <a:chExt cx="648072" cy="384544"/>
            </a:xfrm>
          </p:grpSpPr>
          <p:cxnSp>
            <p:nvCxnSpPr>
              <p:cNvPr id="87" name="Straight Connector 86"/>
              <p:cNvCxnSpPr/>
              <p:nvPr/>
            </p:nvCxnSpPr>
            <p:spPr>
              <a:xfrm flipH="1" flipV="1">
                <a:off x="323528" y="1556792"/>
                <a:ext cx="4672" cy="384544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 flipH="1">
                <a:off x="251520" y="1844824"/>
                <a:ext cx="648072" cy="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>
                <a:off x="251520" y="1844824"/>
                <a:ext cx="76680" cy="96512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" name="Content Placeholder 2"/>
            <p:cNvSpPr txBox="1">
              <a:spLocks/>
            </p:cNvSpPr>
            <p:nvPr/>
          </p:nvSpPr>
          <p:spPr>
            <a:xfrm>
              <a:off x="289860" y="4438614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400" dirty="0" smtClean="0">
                  <a:solidFill>
                    <a:schemeClr val="tx1"/>
                  </a:solidFill>
                </a:rPr>
                <a:t>C</a:t>
              </a:r>
              <a:endParaRPr lang="en-US" sz="2400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93" name="Content Placeholder 2"/>
          <p:cNvSpPr txBox="1">
            <a:spLocks/>
          </p:cNvSpPr>
          <p:nvPr/>
        </p:nvSpPr>
        <p:spPr>
          <a:xfrm>
            <a:off x="1646208" y="5039423"/>
            <a:ext cx="549528" cy="456793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400" dirty="0" smtClean="0">
                <a:solidFill>
                  <a:schemeClr val="tx1"/>
                </a:solidFill>
              </a:rPr>
              <a:t>p</a:t>
            </a:r>
            <a:r>
              <a:rPr lang="sr-Latn-RS" sz="2400" baseline="-25000" dirty="0" smtClean="0">
                <a:solidFill>
                  <a:schemeClr val="tx1"/>
                </a:solidFill>
              </a:rPr>
              <a:t>C</a:t>
            </a:r>
            <a:endParaRPr lang="en-US" sz="2400" baseline="-25000" dirty="0">
              <a:solidFill>
                <a:schemeClr val="tx1"/>
              </a:solidFill>
            </a:endParaRPr>
          </a:p>
        </p:txBody>
      </p:sp>
      <p:sp>
        <p:nvSpPr>
          <p:cNvPr id="94" name="Content Placeholder 2"/>
          <p:cNvSpPr txBox="1">
            <a:spLocks/>
          </p:cNvSpPr>
          <p:nvPr/>
        </p:nvSpPr>
        <p:spPr>
          <a:xfrm>
            <a:off x="1202609" y="2566406"/>
            <a:ext cx="549528" cy="456793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400" dirty="0" smtClean="0">
                <a:solidFill>
                  <a:schemeClr val="tx1"/>
                </a:solidFill>
              </a:rPr>
              <a:t>p</a:t>
            </a:r>
            <a:r>
              <a:rPr lang="sr-Latn-RS" sz="2400" baseline="-25000" dirty="0" smtClean="0">
                <a:solidFill>
                  <a:schemeClr val="tx1"/>
                </a:solidFill>
              </a:rPr>
              <a:t>B</a:t>
            </a:r>
            <a:endParaRPr lang="en-US" sz="2400" baseline="-25000" dirty="0">
              <a:solidFill>
                <a:schemeClr val="tx1"/>
              </a:solidFill>
            </a:endParaRPr>
          </a:p>
        </p:txBody>
      </p:sp>
      <p:cxnSp>
        <p:nvCxnSpPr>
          <p:cNvPr id="95" name="Straight Arrow Connector 94"/>
          <p:cNvCxnSpPr/>
          <p:nvPr/>
        </p:nvCxnSpPr>
        <p:spPr>
          <a:xfrm flipH="1">
            <a:off x="1947044" y="4319343"/>
            <a:ext cx="792088" cy="0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1947044" y="2589994"/>
            <a:ext cx="0" cy="180135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2739132" y="4247335"/>
            <a:ext cx="0" cy="75608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Content Placeholder 2"/>
          <p:cNvSpPr txBox="1">
            <a:spLocks/>
          </p:cNvSpPr>
          <p:nvPr/>
        </p:nvSpPr>
        <p:spPr>
          <a:xfrm>
            <a:off x="2029907" y="3922180"/>
            <a:ext cx="549528" cy="456793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el-GR" sz="2400" dirty="0" smtClean="0">
                <a:solidFill>
                  <a:schemeClr val="tx1"/>
                </a:solidFill>
              </a:rPr>
              <a:t>Δ</a:t>
            </a:r>
            <a:r>
              <a:rPr lang="sr-Latn-RS" sz="2400" dirty="0" smtClean="0">
                <a:solidFill>
                  <a:schemeClr val="tx1"/>
                </a:solidFill>
              </a:rPr>
              <a:t>p</a:t>
            </a:r>
            <a:endParaRPr lang="en-US" sz="2400" baseline="-25000" dirty="0">
              <a:solidFill>
                <a:schemeClr val="tx1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4788024" y="2062009"/>
            <a:ext cx="42484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Latn-CS" sz="2200" dirty="0"/>
              <a:t>A – gornja površina </a:t>
            </a:r>
            <a:r>
              <a:rPr lang="sr-Latn-CS" sz="2200" dirty="0" smtClean="0"/>
              <a:t>svežeg betona</a:t>
            </a:r>
            <a:endParaRPr lang="en-US" sz="2200" dirty="0"/>
          </a:p>
        </p:txBody>
      </p:sp>
      <p:sp>
        <p:nvSpPr>
          <p:cNvPr id="108" name="Rectangle 107"/>
          <p:cNvSpPr/>
          <p:nvPr/>
        </p:nvSpPr>
        <p:spPr>
          <a:xfrm>
            <a:off x="4788024" y="2564904"/>
            <a:ext cx="42484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Latn-CS" sz="2200" dirty="0" smtClean="0"/>
              <a:t>B </a:t>
            </a:r>
            <a:r>
              <a:rPr lang="sr-Latn-CS" sz="2200" dirty="0"/>
              <a:t>– površina (dubina) svežeg </a:t>
            </a:r>
          </a:p>
          <a:p>
            <a:pPr algn="just"/>
            <a:r>
              <a:rPr lang="sr-Latn-CS" sz="2200" dirty="0"/>
              <a:t>      betona do koje se oseća </a:t>
            </a:r>
          </a:p>
          <a:p>
            <a:pPr algn="just"/>
            <a:r>
              <a:rPr lang="sr-Latn-CS" sz="2200" dirty="0"/>
              <a:t>      uticaj </a:t>
            </a:r>
            <a:r>
              <a:rPr lang="sr-Latn-CS" sz="2200" dirty="0" smtClean="0"/>
              <a:t>kompaktiranja</a:t>
            </a:r>
            <a:endParaRPr lang="en-US" sz="2200" dirty="0"/>
          </a:p>
        </p:txBody>
      </p:sp>
      <p:sp>
        <p:nvSpPr>
          <p:cNvPr id="109" name="Rectangle 108"/>
          <p:cNvSpPr/>
          <p:nvPr/>
        </p:nvSpPr>
        <p:spPr>
          <a:xfrm>
            <a:off x="4788024" y="3695749"/>
            <a:ext cx="42484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Latn-CS" sz="2200" dirty="0" smtClean="0"/>
              <a:t>C </a:t>
            </a:r>
            <a:r>
              <a:rPr lang="sr-Latn-CS" sz="2200" dirty="0"/>
              <a:t>– gornja površina vezanog </a:t>
            </a:r>
          </a:p>
          <a:p>
            <a:pPr algn="just"/>
            <a:r>
              <a:rPr lang="sr-Latn-CS" sz="2200" dirty="0"/>
              <a:t>       betona (prilikom definisanja </a:t>
            </a:r>
          </a:p>
          <a:p>
            <a:pPr algn="just"/>
            <a:r>
              <a:rPr lang="sr-Latn-CS" sz="2200" dirty="0"/>
              <a:t>       ovog nivoa mora se voditi </a:t>
            </a:r>
          </a:p>
          <a:p>
            <a:pPr algn="just"/>
            <a:r>
              <a:rPr lang="sr-Latn-CS" sz="2200" dirty="0"/>
              <a:t>       računa o vremenu vezivaja </a:t>
            </a:r>
          </a:p>
          <a:p>
            <a:pPr algn="just"/>
            <a:r>
              <a:rPr lang="sr-Latn-CS" sz="2200" dirty="0"/>
              <a:t>       betona</a:t>
            </a:r>
            <a:r>
              <a:rPr lang="en-US" sz="2200" dirty="0"/>
              <a:t>)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4447024" y="5622894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sr-Latn-RS" sz="2200" dirty="0" smtClean="0"/>
              <a:t>v  - </a:t>
            </a:r>
            <a:r>
              <a:rPr lang="en-US" sz="2200" dirty="0" err="1" smtClean="0"/>
              <a:t>brzina</a:t>
            </a:r>
            <a:r>
              <a:rPr lang="en-US" sz="2200" dirty="0" smtClean="0"/>
              <a:t> </a:t>
            </a:r>
            <a:r>
              <a:rPr lang="en-US" sz="2200" dirty="0" err="1"/>
              <a:t>punjenja</a:t>
            </a:r>
            <a:r>
              <a:rPr lang="en-US" sz="2200" dirty="0"/>
              <a:t> </a:t>
            </a:r>
            <a:r>
              <a:rPr lang="en-US" sz="2200" dirty="0" err="1"/>
              <a:t>oplate</a:t>
            </a:r>
            <a:r>
              <a:rPr lang="en-US" sz="2200" dirty="0"/>
              <a:t> </a:t>
            </a:r>
            <a:r>
              <a:rPr lang="en-US" sz="2200" dirty="0" err="1"/>
              <a:t>betonom</a:t>
            </a:r>
            <a:endParaRPr lang="en-US" sz="2200" dirty="0"/>
          </a:p>
          <a:p>
            <a:pPr algn="just"/>
            <a:r>
              <a:rPr lang="sr-Latn-RS" sz="2200" dirty="0" smtClean="0"/>
              <a:t>t</a:t>
            </a:r>
            <a:r>
              <a:rPr lang="sr-Latn-CS" sz="2200" baseline="-25000" dirty="0" smtClean="0"/>
              <a:t>0</a:t>
            </a:r>
            <a:r>
              <a:rPr lang="sr-Latn-RS" sz="2200" baseline="-25000" dirty="0" smtClean="0"/>
              <a:t> </a:t>
            </a:r>
            <a:r>
              <a:rPr lang="sr-Latn-RS" sz="2200" dirty="0" smtClean="0"/>
              <a:t>- v</a:t>
            </a:r>
            <a:r>
              <a:rPr lang="en-US" sz="2200" dirty="0" err="1" smtClean="0"/>
              <a:t>reme</a:t>
            </a:r>
            <a:r>
              <a:rPr lang="en-US" sz="2200" dirty="0" smtClean="0"/>
              <a:t> </a:t>
            </a:r>
            <a:r>
              <a:rPr lang="en-US" sz="2200" dirty="0" err="1"/>
              <a:t>kraja</a:t>
            </a:r>
            <a:r>
              <a:rPr lang="en-US" sz="2200" dirty="0"/>
              <a:t> </a:t>
            </a:r>
            <a:r>
              <a:rPr lang="en-US" sz="2200" dirty="0" err="1"/>
              <a:t>vezivanja</a:t>
            </a:r>
            <a:r>
              <a:rPr lang="en-US" sz="2200" dirty="0"/>
              <a:t> </a:t>
            </a:r>
            <a:r>
              <a:rPr lang="en-US" sz="2200" dirty="0" err="1"/>
              <a:t>betona</a:t>
            </a:r>
            <a:endParaRPr lang="en-US" sz="2200" baseline="-25000" dirty="0"/>
          </a:p>
        </p:txBody>
      </p:sp>
      <p:sp>
        <p:nvSpPr>
          <p:cNvPr id="111" name="Rectangle 110"/>
          <p:cNvSpPr/>
          <p:nvPr/>
        </p:nvSpPr>
        <p:spPr>
          <a:xfrm>
            <a:off x="139223" y="6069170"/>
            <a:ext cx="30903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/>
              <a:t>h</a:t>
            </a:r>
            <a:r>
              <a:rPr lang="en-US" sz="1100" dirty="0"/>
              <a:t>1</a:t>
            </a:r>
            <a:r>
              <a:rPr lang="en-US" dirty="0"/>
              <a:t> se </a:t>
            </a:r>
            <a:r>
              <a:rPr lang="en-US" dirty="0" err="1"/>
              <a:t>usvaja</a:t>
            </a:r>
            <a:r>
              <a:rPr lang="en-US" dirty="0"/>
              <a:t> </a:t>
            </a:r>
            <a:r>
              <a:rPr lang="en-US" dirty="0" smtClean="0"/>
              <a:t>1m</a:t>
            </a:r>
            <a:r>
              <a:rPr lang="sr-Latn-RS" dirty="0" smtClean="0"/>
              <a:t> ako nema drugih podataka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195749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  <p:bldP spid="109" grpId="0"/>
      <p:bldP spid="110" grpId="0"/>
      <p:bldP spid="1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Pritisak svežeg betona na oplatu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5414" y="5602119"/>
            <a:ext cx="1704578" cy="50405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sr-Latn-RS" sz="2000" dirty="0" smtClean="0">
                <a:solidFill>
                  <a:schemeClr val="tx1"/>
                </a:solidFill>
              </a:rPr>
              <a:t>Očvrsli beton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1194122"/>
            <a:ext cx="8686800" cy="578694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sr-Latn-RS" b="1" dirty="0" smtClean="0"/>
              <a:t>Horizontalni pritisak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969594" y="2071455"/>
            <a:ext cx="83580" cy="438188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053173" y="2239975"/>
            <a:ext cx="1685959" cy="4213361"/>
            <a:chOff x="509777" y="1941336"/>
            <a:chExt cx="1685959" cy="421336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509777" y="1941336"/>
              <a:ext cx="893871" cy="86792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403648" y="2809262"/>
              <a:ext cx="792088" cy="2275922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95736" y="5085184"/>
              <a:ext cx="0" cy="1069513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Straight Connector 18"/>
          <p:cNvCxnSpPr/>
          <p:nvPr/>
        </p:nvCxnSpPr>
        <p:spPr>
          <a:xfrm>
            <a:off x="2739132" y="5383823"/>
            <a:ext cx="14401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739132" y="5383823"/>
            <a:ext cx="14401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883148" y="5383823"/>
            <a:ext cx="144016" cy="216024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027164" y="5383823"/>
            <a:ext cx="14401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171180" y="5383823"/>
            <a:ext cx="144016" cy="216024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315196" y="5383823"/>
            <a:ext cx="14401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459212" y="5383823"/>
            <a:ext cx="144016" cy="216024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587502" y="5383823"/>
            <a:ext cx="14401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731518" y="5383823"/>
            <a:ext cx="144016" cy="216024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875534" y="5383823"/>
            <a:ext cx="14401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007098" y="5383823"/>
            <a:ext cx="144016" cy="216024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139952" y="5383823"/>
            <a:ext cx="144016" cy="21602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1053173" y="3151575"/>
            <a:ext cx="893871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1053174" y="3511615"/>
            <a:ext cx="1037886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1053174" y="3871655"/>
            <a:ext cx="1109894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1053174" y="4245862"/>
            <a:ext cx="1289914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1053174" y="4591735"/>
            <a:ext cx="1397926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1053174" y="4951775"/>
            <a:ext cx="1541942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1053174" y="5311815"/>
            <a:ext cx="1613950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1053173" y="5671855"/>
            <a:ext cx="1685959" cy="720080"/>
            <a:chOff x="509777" y="5373216"/>
            <a:chExt cx="893871" cy="720080"/>
          </a:xfrm>
        </p:grpSpPr>
        <p:cxnSp>
          <p:nvCxnSpPr>
            <p:cNvPr id="40" name="Straight Arrow Connector 39"/>
            <p:cNvCxnSpPr/>
            <p:nvPr/>
          </p:nvCxnSpPr>
          <p:spPr>
            <a:xfrm flipH="1">
              <a:off x="509777" y="5373216"/>
              <a:ext cx="893871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H="1">
              <a:off x="509777" y="5733256"/>
              <a:ext cx="893871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flipH="1">
              <a:off x="509777" y="6093296"/>
              <a:ext cx="893871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Straight Arrow Connector 50"/>
          <p:cNvCxnSpPr/>
          <p:nvPr/>
        </p:nvCxnSpPr>
        <p:spPr>
          <a:xfrm flipH="1">
            <a:off x="1053174" y="2863543"/>
            <a:ext cx="644957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1053174" y="2575511"/>
            <a:ext cx="317806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1947044" y="3107901"/>
            <a:ext cx="115212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1032057" y="2239975"/>
            <a:ext cx="255544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3027164" y="2239975"/>
            <a:ext cx="0" cy="867926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3027164" y="3107901"/>
            <a:ext cx="0" cy="2275922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3459212" y="2239975"/>
            <a:ext cx="0" cy="3143848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Content Placeholder 2"/>
          <p:cNvSpPr txBox="1">
            <a:spLocks/>
          </p:cNvSpPr>
          <p:nvPr/>
        </p:nvSpPr>
        <p:spPr>
          <a:xfrm rot="16200000">
            <a:off x="2524004" y="2445541"/>
            <a:ext cx="549528" cy="456793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400" dirty="0" smtClean="0">
                <a:solidFill>
                  <a:schemeClr val="tx1"/>
                </a:solidFill>
              </a:rPr>
              <a:t>h</a:t>
            </a:r>
            <a:r>
              <a:rPr lang="sr-Latn-RS" sz="2400" baseline="-25000" dirty="0" smtClean="0">
                <a:solidFill>
                  <a:schemeClr val="tx1"/>
                </a:solidFill>
              </a:rPr>
              <a:t>1</a:t>
            </a:r>
            <a:endParaRPr lang="en-US" sz="2400" baseline="-25000" dirty="0">
              <a:solidFill>
                <a:schemeClr val="tx1"/>
              </a:solidFill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 rot="16200000">
            <a:off x="2438730" y="4003298"/>
            <a:ext cx="720080" cy="456793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400" dirty="0" smtClean="0">
                <a:solidFill>
                  <a:schemeClr val="tx1"/>
                </a:solidFill>
              </a:rPr>
              <a:t>h-h</a:t>
            </a:r>
            <a:r>
              <a:rPr lang="sr-Latn-RS" sz="2400" baseline="-25000" dirty="0" smtClean="0">
                <a:solidFill>
                  <a:schemeClr val="tx1"/>
                </a:solidFill>
              </a:rPr>
              <a:t>1</a:t>
            </a:r>
            <a:endParaRPr lang="en-US" sz="2400" baseline="-25000" dirty="0">
              <a:solidFill>
                <a:schemeClr val="tx1"/>
              </a:solidFill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 rot="16200000">
            <a:off x="2720633" y="3565124"/>
            <a:ext cx="1020365" cy="456793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400" dirty="0" smtClean="0">
                <a:solidFill>
                  <a:schemeClr val="tx1"/>
                </a:solidFill>
              </a:rPr>
              <a:t>h=v·t</a:t>
            </a:r>
            <a:r>
              <a:rPr lang="sr-Latn-RS" sz="2400" baseline="-25000" dirty="0" smtClean="0">
                <a:solidFill>
                  <a:schemeClr val="tx1"/>
                </a:solidFill>
              </a:rPr>
              <a:t>0</a:t>
            </a:r>
            <a:endParaRPr lang="en-US" sz="2400" baseline="-25000" dirty="0">
              <a:solidFill>
                <a:schemeClr val="tx1"/>
              </a:solidFill>
            </a:endParaRPr>
          </a:p>
        </p:txBody>
      </p:sp>
      <p:grpSp>
        <p:nvGrpSpPr>
          <p:cNvPr id="115" name="Group 114"/>
          <p:cNvGrpSpPr/>
          <p:nvPr/>
        </p:nvGrpSpPr>
        <p:grpSpPr>
          <a:xfrm>
            <a:off x="251520" y="1757176"/>
            <a:ext cx="648072" cy="482799"/>
            <a:chOff x="251520" y="1268760"/>
            <a:chExt cx="648072" cy="482799"/>
          </a:xfrm>
        </p:grpSpPr>
        <p:cxnSp>
          <p:nvCxnSpPr>
            <p:cNvPr id="70" name="Straight Connector 69"/>
            <p:cNvCxnSpPr/>
            <p:nvPr/>
          </p:nvCxnSpPr>
          <p:spPr>
            <a:xfrm flipH="1">
              <a:off x="251520" y="1751559"/>
              <a:ext cx="648072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Group 111"/>
            <p:cNvGrpSpPr/>
            <p:nvPr/>
          </p:nvGrpSpPr>
          <p:grpSpPr>
            <a:xfrm>
              <a:off x="251520" y="1268760"/>
              <a:ext cx="648072" cy="482799"/>
              <a:chOff x="251520" y="1268760"/>
              <a:chExt cx="648072" cy="482799"/>
            </a:xfrm>
          </p:grpSpPr>
          <p:grpSp>
            <p:nvGrpSpPr>
              <p:cNvPr id="81" name="Group 80"/>
              <p:cNvGrpSpPr/>
              <p:nvPr/>
            </p:nvGrpSpPr>
            <p:grpSpPr>
              <a:xfrm>
                <a:off x="251520" y="1367015"/>
                <a:ext cx="648072" cy="384544"/>
                <a:chOff x="251520" y="1556792"/>
                <a:chExt cx="648072" cy="384544"/>
              </a:xfrm>
            </p:grpSpPr>
            <p:cxnSp>
              <p:nvCxnSpPr>
                <p:cNvPr id="72" name="Straight Connector 71"/>
                <p:cNvCxnSpPr/>
                <p:nvPr/>
              </p:nvCxnSpPr>
              <p:spPr>
                <a:xfrm flipH="1" flipV="1">
                  <a:off x="323528" y="1556792"/>
                  <a:ext cx="4672" cy="384544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/>
                <p:cNvCxnSpPr/>
                <p:nvPr/>
              </p:nvCxnSpPr>
              <p:spPr>
                <a:xfrm flipH="1">
                  <a:off x="251520" y="1844824"/>
                  <a:ext cx="648072" cy="0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/>
                <p:cNvCxnSpPr/>
                <p:nvPr/>
              </p:nvCxnSpPr>
              <p:spPr>
                <a:xfrm>
                  <a:off x="251520" y="1844824"/>
                  <a:ext cx="76680" cy="96512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0" name="Content Placeholder 2"/>
              <p:cNvSpPr txBox="1">
                <a:spLocks/>
              </p:cNvSpPr>
              <p:nvPr/>
            </p:nvSpPr>
            <p:spPr>
              <a:xfrm>
                <a:off x="289860" y="1268760"/>
                <a:ext cx="549528" cy="456793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69875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3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631825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811213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tabLst>
                    <a:tab pos="811213" algn="l"/>
                  </a:tabLst>
                  <a:defRPr kumimoji="0"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992188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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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"/>
                  <a:defRPr kumimoji="0"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Font typeface="Wingdings" pitchFamily="2" charset="2"/>
                  <a:buNone/>
                </a:pPr>
                <a:r>
                  <a:rPr lang="sr-Latn-RS" sz="2400" dirty="0" smtClean="0">
                    <a:solidFill>
                      <a:schemeClr val="tx1"/>
                    </a:solidFill>
                  </a:rPr>
                  <a:t>A</a:t>
                </a:r>
                <a:endParaRPr lang="en-US" sz="2400" baseline="-250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3" name="Group 112"/>
          <p:cNvGrpSpPr/>
          <p:nvPr/>
        </p:nvGrpSpPr>
        <p:grpSpPr>
          <a:xfrm>
            <a:off x="223524" y="2635146"/>
            <a:ext cx="746070" cy="490182"/>
            <a:chOff x="223524" y="2146730"/>
            <a:chExt cx="746070" cy="490182"/>
          </a:xfrm>
        </p:grpSpPr>
        <p:cxnSp>
          <p:nvCxnSpPr>
            <p:cNvPr id="71" name="Straight Connector 70"/>
            <p:cNvCxnSpPr/>
            <p:nvPr/>
          </p:nvCxnSpPr>
          <p:spPr>
            <a:xfrm>
              <a:off x="223524" y="2636912"/>
              <a:ext cx="74607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/>
            <p:cNvGrpSpPr/>
            <p:nvPr/>
          </p:nvGrpSpPr>
          <p:grpSpPr>
            <a:xfrm>
              <a:off x="251520" y="2234941"/>
              <a:ext cx="648072" cy="384544"/>
              <a:chOff x="251520" y="1556792"/>
              <a:chExt cx="648072" cy="384544"/>
            </a:xfrm>
          </p:grpSpPr>
          <p:cxnSp>
            <p:nvCxnSpPr>
              <p:cNvPr id="83" name="Straight Connector 82"/>
              <p:cNvCxnSpPr/>
              <p:nvPr/>
            </p:nvCxnSpPr>
            <p:spPr>
              <a:xfrm flipH="1" flipV="1">
                <a:off x="323528" y="1556792"/>
                <a:ext cx="4672" cy="384544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flipH="1">
                <a:off x="251520" y="1844824"/>
                <a:ext cx="648072" cy="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251520" y="1844824"/>
                <a:ext cx="76680" cy="96512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Content Placeholder 2"/>
            <p:cNvSpPr txBox="1">
              <a:spLocks/>
            </p:cNvSpPr>
            <p:nvPr/>
          </p:nvSpPr>
          <p:spPr>
            <a:xfrm>
              <a:off x="289860" y="2146730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400" dirty="0" smtClean="0">
                  <a:solidFill>
                    <a:schemeClr val="tx1"/>
                  </a:solidFill>
                </a:rPr>
                <a:t>B</a:t>
              </a:r>
              <a:endParaRPr lang="en-US" sz="2400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23524" y="4927030"/>
            <a:ext cx="746070" cy="456793"/>
            <a:chOff x="223524" y="4438614"/>
            <a:chExt cx="746070" cy="456793"/>
          </a:xfrm>
        </p:grpSpPr>
        <p:cxnSp>
          <p:nvCxnSpPr>
            <p:cNvPr id="75" name="Straight Connector 74"/>
            <p:cNvCxnSpPr/>
            <p:nvPr/>
          </p:nvCxnSpPr>
          <p:spPr>
            <a:xfrm>
              <a:off x="223524" y="4895407"/>
              <a:ext cx="74607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6" name="Group 85"/>
            <p:cNvGrpSpPr/>
            <p:nvPr/>
          </p:nvGrpSpPr>
          <p:grpSpPr>
            <a:xfrm>
              <a:off x="251520" y="4510863"/>
              <a:ext cx="648072" cy="384544"/>
              <a:chOff x="251520" y="1556792"/>
              <a:chExt cx="648072" cy="384544"/>
            </a:xfrm>
          </p:grpSpPr>
          <p:cxnSp>
            <p:nvCxnSpPr>
              <p:cNvPr id="87" name="Straight Connector 86"/>
              <p:cNvCxnSpPr/>
              <p:nvPr/>
            </p:nvCxnSpPr>
            <p:spPr>
              <a:xfrm flipH="1" flipV="1">
                <a:off x="323528" y="1556792"/>
                <a:ext cx="4672" cy="384544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 flipH="1">
                <a:off x="251520" y="1844824"/>
                <a:ext cx="648072" cy="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>
                <a:off x="251520" y="1844824"/>
                <a:ext cx="76680" cy="96512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" name="Content Placeholder 2"/>
            <p:cNvSpPr txBox="1">
              <a:spLocks/>
            </p:cNvSpPr>
            <p:nvPr/>
          </p:nvSpPr>
          <p:spPr>
            <a:xfrm>
              <a:off x="289860" y="4438614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400" dirty="0" smtClean="0">
                  <a:solidFill>
                    <a:schemeClr val="tx1"/>
                  </a:solidFill>
                </a:rPr>
                <a:t>C</a:t>
              </a:r>
              <a:endParaRPr lang="en-US" sz="2400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93" name="Content Placeholder 2"/>
          <p:cNvSpPr txBox="1">
            <a:spLocks/>
          </p:cNvSpPr>
          <p:nvPr/>
        </p:nvSpPr>
        <p:spPr>
          <a:xfrm>
            <a:off x="1646208" y="5527839"/>
            <a:ext cx="549528" cy="456793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400" dirty="0" smtClean="0">
                <a:solidFill>
                  <a:schemeClr val="tx1"/>
                </a:solidFill>
              </a:rPr>
              <a:t>p</a:t>
            </a:r>
            <a:r>
              <a:rPr lang="sr-Latn-RS" sz="2400" baseline="-25000" dirty="0" smtClean="0">
                <a:solidFill>
                  <a:schemeClr val="tx1"/>
                </a:solidFill>
              </a:rPr>
              <a:t>C</a:t>
            </a:r>
            <a:endParaRPr lang="en-US" sz="2400" baseline="-25000" dirty="0">
              <a:solidFill>
                <a:schemeClr val="tx1"/>
              </a:solidFill>
            </a:endParaRPr>
          </a:p>
        </p:txBody>
      </p:sp>
      <p:sp>
        <p:nvSpPr>
          <p:cNvPr id="94" name="Content Placeholder 2"/>
          <p:cNvSpPr txBox="1">
            <a:spLocks/>
          </p:cNvSpPr>
          <p:nvPr/>
        </p:nvSpPr>
        <p:spPr>
          <a:xfrm>
            <a:off x="1202609" y="3054822"/>
            <a:ext cx="549528" cy="456793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400" dirty="0" smtClean="0">
                <a:solidFill>
                  <a:schemeClr val="tx1"/>
                </a:solidFill>
              </a:rPr>
              <a:t>p</a:t>
            </a:r>
            <a:r>
              <a:rPr lang="sr-Latn-RS" sz="2400" baseline="-25000" dirty="0" smtClean="0">
                <a:solidFill>
                  <a:schemeClr val="tx1"/>
                </a:solidFill>
              </a:rPr>
              <a:t>B</a:t>
            </a:r>
            <a:endParaRPr lang="en-US" sz="2400" baseline="-25000" dirty="0">
              <a:solidFill>
                <a:schemeClr val="tx1"/>
              </a:solidFill>
            </a:endParaRPr>
          </a:p>
        </p:txBody>
      </p:sp>
      <p:cxnSp>
        <p:nvCxnSpPr>
          <p:cNvPr id="95" name="Straight Arrow Connector 94"/>
          <p:cNvCxnSpPr/>
          <p:nvPr/>
        </p:nvCxnSpPr>
        <p:spPr>
          <a:xfrm flipH="1">
            <a:off x="1947044" y="4807759"/>
            <a:ext cx="792088" cy="0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1947044" y="3078410"/>
            <a:ext cx="0" cy="180135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2739132" y="4735751"/>
            <a:ext cx="0" cy="75608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Content Placeholder 2"/>
          <p:cNvSpPr txBox="1">
            <a:spLocks/>
          </p:cNvSpPr>
          <p:nvPr/>
        </p:nvSpPr>
        <p:spPr>
          <a:xfrm>
            <a:off x="2029907" y="4410596"/>
            <a:ext cx="549528" cy="456793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el-GR" sz="2400" dirty="0" smtClean="0">
                <a:solidFill>
                  <a:schemeClr val="tx1"/>
                </a:solidFill>
              </a:rPr>
              <a:t>Δ</a:t>
            </a:r>
            <a:r>
              <a:rPr lang="sr-Latn-RS" sz="2400" dirty="0" smtClean="0">
                <a:solidFill>
                  <a:schemeClr val="tx1"/>
                </a:solidFill>
              </a:rPr>
              <a:t>p</a:t>
            </a:r>
            <a:endParaRPr lang="en-US" sz="2400" baseline="-25000" dirty="0">
              <a:solidFill>
                <a:schemeClr val="tx1"/>
              </a:solidFill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4355976" y="4493706"/>
            <a:ext cx="4663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Latn-RS" sz="2000" dirty="0" smtClean="0"/>
              <a:t>d</a:t>
            </a:r>
            <a:r>
              <a:rPr lang="sr-Latn-CS" sz="2000" baseline="-25000" dirty="0" smtClean="0"/>
              <a:t>p</a:t>
            </a:r>
            <a:r>
              <a:rPr lang="sr-Latn-RS" sz="2000" dirty="0" smtClean="0"/>
              <a:t>  - </a:t>
            </a:r>
            <a:r>
              <a:rPr lang="sr-Latn-CS" sz="2000" dirty="0"/>
              <a:t>koeficijent pritiska betona na </a:t>
            </a:r>
          </a:p>
          <a:p>
            <a:pPr algn="just"/>
            <a:r>
              <a:rPr lang="sr-Latn-CS" sz="2000" dirty="0"/>
              <a:t>        oplatu i zavisi od</a:t>
            </a:r>
            <a:r>
              <a:rPr lang="sr-Latn-CS" sz="2000" dirty="0" smtClean="0"/>
              <a:t>:</a:t>
            </a:r>
            <a:endParaRPr lang="en-US" sz="2000" dirty="0"/>
          </a:p>
          <a:p>
            <a:pPr marL="541338" indent="-342900" algn="just">
              <a:buClr>
                <a:schemeClr val="tx2"/>
              </a:buClr>
              <a:buSzPct val="70000"/>
              <a:buFont typeface="Wingdings" pitchFamily="2" charset="2"/>
              <a:buChar char="v"/>
            </a:pPr>
            <a:r>
              <a:rPr lang="sr-Latn-CS" sz="2000" dirty="0" smtClean="0"/>
              <a:t>ugla </a:t>
            </a:r>
            <a:r>
              <a:rPr lang="sr-Latn-CS" sz="2000" dirty="0"/>
              <a:t>unutrašnjeg </a:t>
            </a:r>
            <a:r>
              <a:rPr lang="sr-Latn-CS" sz="2000" dirty="0" smtClean="0"/>
              <a:t>trenja betona </a:t>
            </a:r>
            <a:r>
              <a:rPr lang="el-GR" sz="2000" dirty="0" smtClean="0"/>
              <a:t>φ</a:t>
            </a:r>
            <a:endParaRPr lang="sr-Latn-RS" sz="2000" dirty="0" smtClean="0"/>
          </a:p>
          <a:p>
            <a:pPr marL="541338" indent="-342900" algn="just">
              <a:buClr>
                <a:schemeClr val="tx2"/>
              </a:buClr>
              <a:buSzPct val="70000"/>
              <a:buFont typeface="Wingdings" pitchFamily="2" charset="2"/>
              <a:buChar char="v"/>
            </a:pPr>
            <a:r>
              <a:rPr lang="sr-Latn-RS" sz="2000" dirty="0" smtClean="0"/>
              <a:t>ugla trenja između betona i oplate </a:t>
            </a:r>
            <a:r>
              <a:rPr lang="el-GR" sz="2000" dirty="0" smtClean="0"/>
              <a:t>β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angle 75"/>
              <p:cNvSpPr/>
              <p:nvPr/>
            </p:nvSpPr>
            <p:spPr>
              <a:xfrm>
                <a:off x="4139952" y="2516279"/>
                <a:ext cx="2252733" cy="4135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</a:rPr>
                            <m:t>𝐵</m:t>
                          </m:r>
                        </m:sub>
                      </m:sSub>
                      <m:r>
                        <a:rPr lang="sr-Latn-RS" sz="2000" i="1">
                          <a:latin typeface="Cambria Math"/>
                        </a:rPr>
                        <m:t>=</m:t>
                      </m:r>
                      <m:r>
                        <a:rPr lang="sr-Latn-RS" sz="2000" b="0" i="1" smtClean="0">
                          <a:latin typeface="Cambria Math"/>
                        </a:rPr>
                        <m:t>10</m:t>
                      </m:r>
                      <m:r>
                        <a:rPr lang="sr-Latn-RS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𝑠𝑣</m:t>
                          </m:r>
                        </m:sub>
                      </m:sSub>
                      <m:r>
                        <a:rPr lang="sr-Latn-RS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2516279"/>
                <a:ext cx="2252733" cy="413511"/>
              </a:xfrm>
              <a:prstGeom prst="rect">
                <a:avLst/>
              </a:prstGeom>
              <a:blipFill rotWithShape="1">
                <a:blip r:embed="rId2"/>
                <a:stretch>
                  <a:fillRect b="-4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Rectangle 77"/>
              <p:cNvSpPr/>
              <p:nvPr/>
            </p:nvSpPr>
            <p:spPr>
              <a:xfrm>
                <a:off x="4139952" y="3057493"/>
                <a:ext cx="4881914" cy="7315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</a:rPr>
                            <m:t>𝐶</m:t>
                          </m:r>
                        </m:sub>
                      </m:sSub>
                      <m:r>
                        <a:rPr lang="sr-Latn-RS" sz="20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000" i="1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000" i="1">
                              <a:latin typeface="Cambria Math"/>
                            </a:rPr>
                            <m:t>𝐵</m:t>
                          </m:r>
                        </m:sub>
                      </m:sSub>
                      <m:r>
                        <a:rPr lang="sr-Latn-RS" sz="2000" b="0" i="1" smtClean="0">
                          <a:latin typeface="Cambria Math"/>
                        </a:rPr>
                        <m:t>+</m:t>
                      </m:r>
                      <m:r>
                        <a:rPr lang="sr-Latn-RS" sz="2000" b="0" i="1" smtClean="0"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sr-Latn-RS" sz="2000" b="0" i="1" smtClean="0">
                          <a:latin typeface="Cambria Math"/>
                          <a:ea typeface="Cambria Math"/>
                        </a:rPr>
                        <m:t>𝑝</m:t>
                      </m:r>
                      <m:r>
                        <a:rPr lang="sr-Latn-RS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sr-Latn-RS" sz="2000" b="0" i="1" dirty="0" smtClean="0"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sz="2000" b="0" i="1" smtClean="0">
                          <a:latin typeface="Cambria Math"/>
                        </a:rPr>
                        <m:t>     =10</m:t>
                      </m:r>
                      <m:r>
                        <a:rPr lang="sr-Latn-RS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𝑠𝑣</m:t>
                          </m:r>
                        </m:sub>
                      </m:sSub>
                      <m:r>
                        <a:rPr lang="sr-Latn-RS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sr-Latn-RS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sr-Latn-RS" sz="2000" i="1">
                          <a:latin typeface="Cambria Math"/>
                        </a:rPr>
                        <m:t>10</m:t>
                      </m:r>
                      <m:r>
                        <a:rPr lang="sr-Latn-RS" sz="2000" i="1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0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000" i="1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b>
                          <m:r>
                            <a:rPr lang="sr-Latn-RS" sz="2000" i="1"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a:rPr lang="sr-Latn-RS" sz="2000" i="1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sr-Latn-RS" sz="2000" i="1">
                              <a:latin typeface="Cambria Math"/>
                              <a:ea typeface="Cambria Math"/>
                            </a:rPr>
                            <m:t>𝑠𝑣</m:t>
                          </m:r>
                        </m:sub>
                      </m:sSub>
                      <m:r>
                        <a:rPr lang="sr-Latn-RS" sz="2000" i="1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0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h</m:t>
                          </m:r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sr-Latn-RS" sz="2000" i="1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sr-Latn-RS" sz="200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sr-Latn-RS" sz="2000" b="0" i="1" smtClean="0">
                          <a:latin typeface="Cambria Math"/>
                          <a:ea typeface="Cambria Math"/>
                        </a:rPr>
                        <m:t>)</m:t>
                      </m:r>
                      <m:sSub>
                        <m:sSubPr>
                          <m:ctrlP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78" name="Rectangle 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3057493"/>
                <a:ext cx="4881914" cy="731547"/>
              </a:xfrm>
              <a:prstGeom prst="rect">
                <a:avLst/>
              </a:prstGeom>
              <a:blipFill rotWithShape="1">
                <a:blip r:embed="rId3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Rectangle 78"/>
              <p:cNvSpPr/>
              <p:nvPr/>
            </p:nvSpPr>
            <p:spPr>
              <a:xfrm>
                <a:off x="4139952" y="1739039"/>
                <a:ext cx="1629420" cy="7772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sr-Latn-RS" sz="2000" i="1">
                          <a:latin typeface="Cambria Math"/>
                        </a:rPr>
                        <m:t>=</m:t>
                      </m:r>
                      <m:r>
                        <a:rPr lang="sr-Latn-RS" sz="2000" b="0" i="1" smtClean="0">
                          <a:latin typeface="Cambria Math"/>
                        </a:rPr>
                        <m:t>0</m:t>
                      </m:r>
                      <m:r>
                        <a:rPr lang="sr-Latn-R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sr-Latn-R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sr-Latn-RS" sz="2000" b="0" i="1" smtClean="0">
                                  <a:latin typeface="Cambria Math"/>
                                  <a:ea typeface="Cambria Math"/>
                                </a:rPr>
                                <m:t>𝑘𝑁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sr-Latn-RS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sr-Latn-RS" sz="2000" b="0" i="1" smtClean="0">
                                      <a:latin typeface="Cambria Math"/>
                                      <a:ea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sr-Latn-RS" sz="20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79" name="Rectangle 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1739039"/>
                <a:ext cx="1629420" cy="77726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Rectangle 95"/>
              <p:cNvSpPr/>
              <p:nvPr/>
            </p:nvSpPr>
            <p:spPr>
              <a:xfrm>
                <a:off x="4139952" y="3789040"/>
                <a:ext cx="3857274" cy="4237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</a:rPr>
                            <m:t>𝐶</m:t>
                          </m:r>
                        </m:sub>
                      </m:sSub>
                      <m:r>
                        <a:rPr lang="sr-Latn-RS" sz="2000" i="1">
                          <a:latin typeface="Cambria Math"/>
                        </a:rPr>
                        <m:t>=</m:t>
                      </m:r>
                      <m:r>
                        <a:rPr lang="sr-Latn-RS" sz="2000" b="0" i="1" smtClean="0">
                          <a:latin typeface="Cambria Math"/>
                        </a:rPr>
                        <m:t>10</m:t>
                      </m:r>
                      <m:r>
                        <a:rPr lang="sr-Latn-RS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𝑠𝑣</m:t>
                          </m:r>
                        </m:sub>
                      </m:sSub>
                      <m:r>
                        <a:rPr lang="sr-Latn-RS" sz="2000" i="1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0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sr-Latn-R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sr-Latn-RS" sz="2000" b="0" i="1" smtClean="0">
                                  <a:latin typeface="Cambria Math"/>
                                  <a:ea typeface="Cambria Math"/>
                                </a:rPr>
                                <m:t>h</m:t>
                              </m:r>
                            </m:e>
                            <m:sub>
                              <m:r>
                                <a:rPr lang="sr-Latn-RS" sz="20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+(</m:t>
                          </m:r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h</m:t>
                          </m:r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sr-Latn-RS" sz="2000" i="1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sr-Latn-RS" sz="200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sr-Latn-RS" sz="2000" b="0" i="1" smtClean="0">
                          <a:latin typeface="Cambria Math"/>
                          <a:ea typeface="Cambria Math"/>
                        </a:rPr>
                        <m:t>)</m:t>
                      </m:r>
                      <m:sSub>
                        <m:sSubPr>
                          <m:ctrlP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e>
                        <m:sub>
                          <m:r>
                            <a:rPr lang="sr-Latn-RS" sz="2000" b="0" i="1" smtClean="0">
                              <a:latin typeface="Cambria Math"/>
                              <a:ea typeface="Cambria Math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96" name="Rectangle 9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3789040"/>
                <a:ext cx="3857274" cy="423770"/>
              </a:xfrm>
              <a:prstGeom prst="rect">
                <a:avLst/>
              </a:prstGeom>
              <a:blipFill rotWithShape="1">
                <a:blip r:embed="rId5"/>
                <a:stretch>
                  <a:fillRect b="-101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552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76" grpId="0"/>
      <p:bldP spid="78" grpId="0"/>
      <p:bldP spid="79" grpId="0"/>
      <p:bldP spid="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Pritisak svežeg betona na oplatu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1194122"/>
            <a:ext cx="8686800" cy="578694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sr-Latn-RS" b="1" dirty="0" smtClean="0"/>
              <a:t>Horizontalni pritisak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304800" y="1700808"/>
            <a:ext cx="8686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Latn-CS" sz="2200" dirty="0" smtClean="0"/>
              <a:t>Ug</a:t>
            </a:r>
            <a:r>
              <a:rPr lang="en-US" sz="2200" dirty="0" err="1"/>
              <a:t>ao</a:t>
            </a:r>
            <a:r>
              <a:rPr lang="sr-Latn-CS" sz="2200" dirty="0"/>
              <a:t> unutrašnjeg trenja betona </a:t>
            </a:r>
            <a:r>
              <a:rPr lang="el-GR" sz="2200" dirty="0"/>
              <a:t>φ</a:t>
            </a:r>
            <a:endParaRPr lang="sr-Latn-CS" sz="2200" dirty="0"/>
          </a:p>
          <a:p>
            <a:pPr lvl="1" algn="just"/>
            <a:r>
              <a:rPr lang="el-GR" sz="2200" dirty="0" smtClean="0"/>
              <a:t>φ</a:t>
            </a:r>
            <a:r>
              <a:rPr lang="sr-Latn-CS" sz="2200" dirty="0"/>
              <a:t>=50</a:t>
            </a:r>
            <a:r>
              <a:rPr lang="en-US" sz="2200" dirty="0"/>
              <a:t>°</a:t>
            </a:r>
            <a:r>
              <a:rPr lang="sr-Latn-CS" sz="2200" dirty="0"/>
              <a:t> - kruta konzistencija</a:t>
            </a:r>
            <a:endParaRPr lang="en-US" sz="2200" dirty="0"/>
          </a:p>
          <a:p>
            <a:pPr lvl="1" algn="just"/>
            <a:r>
              <a:rPr lang="el-GR" sz="2200" dirty="0" smtClean="0"/>
              <a:t>φ</a:t>
            </a:r>
            <a:r>
              <a:rPr lang="sr-Latn-CS" sz="2200" dirty="0"/>
              <a:t>=30</a:t>
            </a:r>
            <a:r>
              <a:rPr lang="en-US" sz="2200" dirty="0"/>
              <a:t>°</a:t>
            </a:r>
            <a:r>
              <a:rPr lang="sr-Latn-CS" sz="2200" dirty="0"/>
              <a:t> - plastična konzistencija</a:t>
            </a:r>
            <a:endParaRPr lang="en-US" sz="2200" dirty="0"/>
          </a:p>
          <a:p>
            <a:pPr lvl="1" algn="just"/>
            <a:r>
              <a:rPr lang="el-GR" sz="2200" dirty="0" smtClean="0"/>
              <a:t>φ</a:t>
            </a:r>
            <a:r>
              <a:rPr lang="sr-Latn-CS" sz="2200" dirty="0"/>
              <a:t>=20</a:t>
            </a:r>
            <a:r>
              <a:rPr lang="en-US" sz="2200" dirty="0"/>
              <a:t>°</a:t>
            </a:r>
            <a:r>
              <a:rPr lang="sr-Latn-CS" sz="2200" dirty="0"/>
              <a:t> - tečna konzistencija</a:t>
            </a:r>
            <a:endParaRPr lang="en-US" sz="2200" dirty="0"/>
          </a:p>
          <a:p>
            <a:pPr lvl="1" algn="just"/>
            <a:r>
              <a:rPr lang="el-GR" sz="2200" dirty="0" smtClean="0"/>
              <a:t>φ</a:t>
            </a:r>
            <a:r>
              <a:rPr lang="sr-Latn-CS" sz="2200" dirty="0"/>
              <a:t>=0</a:t>
            </a:r>
            <a:r>
              <a:rPr lang="en-US" sz="2200" dirty="0"/>
              <a:t>°</a:t>
            </a:r>
            <a:r>
              <a:rPr lang="sr-Latn-CS" sz="2200" dirty="0"/>
              <a:t> </a:t>
            </a:r>
            <a:r>
              <a:rPr lang="en-US" sz="2200" dirty="0"/>
              <a:t>  </a:t>
            </a:r>
            <a:r>
              <a:rPr lang="sr-Latn-CS" sz="2200" dirty="0"/>
              <a:t>- u trenutku vibriranja</a:t>
            </a:r>
            <a:endParaRPr lang="el-GR" sz="2200" dirty="0"/>
          </a:p>
        </p:txBody>
      </p:sp>
      <p:sp>
        <p:nvSpPr>
          <p:cNvPr id="7" name="Rectangle 6"/>
          <p:cNvSpPr/>
          <p:nvPr/>
        </p:nvSpPr>
        <p:spPr>
          <a:xfrm>
            <a:off x="304800" y="3501008"/>
            <a:ext cx="8686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Latn-CS" sz="2200" dirty="0"/>
              <a:t>U</a:t>
            </a:r>
            <a:r>
              <a:rPr lang="en-US" sz="2200" dirty="0" err="1" smtClean="0"/>
              <a:t>gao</a:t>
            </a:r>
            <a:r>
              <a:rPr lang="en-US" sz="2200" dirty="0" smtClean="0"/>
              <a:t> </a:t>
            </a:r>
            <a:r>
              <a:rPr lang="en-US" sz="2200" dirty="0" err="1"/>
              <a:t>trenja</a:t>
            </a:r>
            <a:r>
              <a:rPr lang="en-US" sz="2200" dirty="0"/>
              <a:t> </a:t>
            </a:r>
            <a:r>
              <a:rPr lang="sr-Latn-CS" sz="2200" dirty="0"/>
              <a:t>između betona i oplate </a:t>
            </a:r>
            <a:r>
              <a:rPr lang="el-GR" sz="2200" dirty="0"/>
              <a:t>β</a:t>
            </a:r>
            <a:endParaRPr lang="sr-Latn-CS" sz="2200" dirty="0"/>
          </a:p>
          <a:p>
            <a:pPr lvl="1" algn="just"/>
            <a:r>
              <a:rPr lang="el-GR" sz="2200" dirty="0" smtClean="0"/>
              <a:t>β </a:t>
            </a:r>
            <a:r>
              <a:rPr lang="sr-Latn-CS" sz="2200" dirty="0"/>
              <a:t>=25</a:t>
            </a:r>
            <a:r>
              <a:rPr lang="en-US" sz="2200" dirty="0"/>
              <a:t>°</a:t>
            </a:r>
            <a:r>
              <a:rPr lang="sr-Latn-CS" sz="2200" dirty="0"/>
              <a:t> </a:t>
            </a:r>
            <a:r>
              <a:rPr lang="en-US" sz="2200" dirty="0"/>
              <a:t>	</a:t>
            </a:r>
            <a:r>
              <a:rPr lang="sr-Latn-CS" sz="2200" dirty="0"/>
              <a:t>- za grubu dasku</a:t>
            </a:r>
            <a:endParaRPr lang="en-US" sz="2200" dirty="0"/>
          </a:p>
          <a:p>
            <a:pPr lvl="1" algn="just"/>
            <a:r>
              <a:rPr lang="el-GR" sz="2200" dirty="0" smtClean="0"/>
              <a:t>β </a:t>
            </a:r>
            <a:r>
              <a:rPr lang="sr-Latn-CS" sz="2200" dirty="0"/>
              <a:t>=20</a:t>
            </a:r>
            <a:r>
              <a:rPr lang="en-US" sz="2200" dirty="0"/>
              <a:t>°</a:t>
            </a:r>
            <a:r>
              <a:rPr lang="sr-Latn-CS" sz="2200" dirty="0"/>
              <a:t> </a:t>
            </a:r>
            <a:r>
              <a:rPr lang="en-US" sz="2200" dirty="0"/>
              <a:t>	</a:t>
            </a:r>
            <a:r>
              <a:rPr lang="sr-Latn-CS" sz="2200" dirty="0"/>
              <a:t>- za furnirano drvo i rendisanu </a:t>
            </a:r>
            <a:r>
              <a:rPr lang="sr-Latn-CS" sz="2200" dirty="0" smtClean="0"/>
              <a:t>dasku</a:t>
            </a:r>
            <a:endParaRPr lang="sr-Latn-RS" sz="2200" dirty="0" smtClean="0"/>
          </a:p>
          <a:p>
            <a:pPr lvl="1" algn="just"/>
            <a:r>
              <a:rPr lang="el-GR" sz="2200" dirty="0" smtClean="0"/>
              <a:t>β </a:t>
            </a:r>
            <a:r>
              <a:rPr lang="sr-Latn-CS" sz="2200" dirty="0"/>
              <a:t>=16-18</a:t>
            </a:r>
            <a:r>
              <a:rPr lang="en-US" sz="2200" dirty="0"/>
              <a:t>°</a:t>
            </a:r>
            <a:r>
              <a:rPr lang="sr-Latn-CS" sz="2200" dirty="0"/>
              <a:t> </a:t>
            </a:r>
            <a:r>
              <a:rPr lang="en-US" sz="2200" dirty="0"/>
              <a:t>	</a:t>
            </a:r>
            <a:r>
              <a:rPr lang="sr-Latn-CS" sz="2200" dirty="0"/>
              <a:t>- za uglačanu ili premazanu oplatu</a:t>
            </a:r>
            <a:endParaRPr lang="el-GR" sz="2200" dirty="0"/>
          </a:p>
        </p:txBody>
      </p:sp>
      <p:graphicFrame>
        <p:nvGraphicFramePr>
          <p:cNvPr id="98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009106"/>
              </p:ext>
            </p:extLst>
          </p:nvPr>
        </p:nvGraphicFramePr>
        <p:xfrm>
          <a:off x="2195736" y="5013176"/>
          <a:ext cx="4344987" cy="1738313"/>
        </p:xfrm>
        <a:graphic>
          <a:graphicData uri="http://schemas.openxmlformats.org/drawingml/2006/table">
            <a:tbl>
              <a:tblPr/>
              <a:tblGrid>
                <a:gridCol w="1085850"/>
                <a:gridCol w="1087437"/>
                <a:gridCol w="1085850"/>
                <a:gridCol w="1085850"/>
              </a:tblGrid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l-G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β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l-G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φ</a:t>
                      </a: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=20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°</a:t>
                      </a:r>
                      <a:endParaRPr kumimoji="0" lang="el-G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l-G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φ</a:t>
                      </a: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=30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l-G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φ</a:t>
                      </a: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=50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25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0.42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0.30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0.13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18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0.43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0.30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0.13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16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0.44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0.30</a:t>
                      </a: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0.13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6633098" y="5661248"/>
            <a:ext cx="2345514" cy="430887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r>
              <a:rPr lang="sr-Latn-CS" sz="2200" b="1" dirty="0">
                <a:solidFill>
                  <a:schemeClr val="bg1"/>
                </a:solidFill>
              </a:rPr>
              <a:t>dp=0.3 (najčešće)</a:t>
            </a:r>
            <a:endParaRPr lang="en-US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1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Pritisak svežeg betona na oplatu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1727" y="4726340"/>
            <a:ext cx="1047661" cy="50405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sr-Latn-RS" sz="2000" dirty="0" smtClean="0">
                <a:solidFill>
                  <a:schemeClr val="tx1"/>
                </a:solidFill>
              </a:rPr>
              <a:t>Očvrsli beton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1194122"/>
            <a:ext cx="8686800" cy="578694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sr-Latn-RS" b="1" dirty="0" smtClean="0"/>
              <a:t>Vertikalni pritisak</a:t>
            </a:r>
            <a:endParaRPr lang="en-US" b="1" dirty="0"/>
          </a:p>
        </p:txBody>
      </p:sp>
      <p:grpSp>
        <p:nvGrpSpPr>
          <p:cNvPr id="236" name="Group 235"/>
          <p:cNvGrpSpPr/>
          <p:nvPr/>
        </p:nvGrpSpPr>
        <p:grpSpPr>
          <a:xfrm>
            <a:off x="2843808" y="2015617"/>
            <a:ext cx="2431229" cy="4160429"/>
            <a:chOff x="3504462" y="2239975"/>
            <a:chExt cx="2916572" cy="4990969"/>
          </a:xfrm>
        </p:grpSpPr>
        <p:grpSp>
          <p:nvGrpSpPr>
            <p:cNvPr id="234" name="Group 233"/>
            <p:cNvGrpSpPr/>
            <p:nvPr/>
          </p:nvGrpSpPr>
          <p:grpSpPr>
            <a:xfrm>
              <a:off x="4735075" y="2239975"/>
              <a:ext cx="1685959" cy="4213361"/>
              <a:chOff x="4735075" y="2239975"/>
              <a:chExt cx="1685959" cy="4213361"/>
            </a:xfrm>
          </p:grpSpPr>
          <p:cxnSp>
            <p:nvCxnSpPr>
              <p:cNvPr id="11" name="Straight Connector 10"/>
              <p:cNvCxnSpPr/>
              <p:nvPr/>
            </p:nvCxnSpPr>
            <p:spPr>
              <a:xfrm>
                <a:off x="4735075" y="2239975"/>
                <a:ext cx="893871" cy="867926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5628946" y="3107901"/>
                <a:ext cx="792088" cy="2275922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6421034" y="5383823"/>
                <a:ext cx="0" cy="1069513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Straight Arrow Connector 32"/>
            <p:cNvCxnSpPr/>
            <p:nvPr/>
          </p:nvCxnSpPr>
          <p:spPr>
            <a:xfrm flipH="1">
              <a:off x="4735075" y="3151575"/>
              <a:ext cx="893871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flipH="1">
              <a:off x="4735076" y="3511615"/>
              <a:ext cx="1037886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H="1">
              <a:off x="4735076" y="3871655"/>
              <a:ext cx="1109894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H="1">
              <a:off x="4735076" y="4245862"/>
              <a:ext cx="1289914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flipH="1">
              <a:off x="4735076" y="4591735"/>
              <a:ext cx="1397926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H="1">
              <a:off x="4735076" y="4951775"/>
              <a:ext cx="1541942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H="1">
              <a:off x="4735076" y="5373216"/>
              <a:ext cx="1685958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5" name="Group 234"/>
            <p:cNvGrpSpPr/>
            <p:nvPr/>
          </p:nvGrpSpPr>
          <p:grpSpPr>
            <a:xfrm>
              <a:off x="4735075" y="5671855"/>
              <a:ext cx="1685959" cy="720080"/>
              <a:chOff x="4735075" y="5671855"/>
              <a:chExt cx="1685959" cy="720080"/>
            </a:xfrm>
          </p:grpSpPr>
          <p:cxnSp>
            <p:nvCxnSpPr>
              <p:cNvPr id="40" name="Straight Arrow Connector 39"/>
              <p:cNvCxnSpPr/>
              <p:nvPr/>
            </p:nvCxnSpPr>
            <p:spPr>
              <a:xfrm flipH="1">
                <a:off x="4735075" y="5671855"/>
                <a:ext cx="1685959" cy="0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/>
              <p:cNvCxnSpPr/>
              <p:nvPr/>
            </p:nvCxnSpPr>
            <p:spPr>
              <a:xfrm flipH="1">
                <a:off x="4735075" y="6031895"/>
                <a:ext cx="1685959" cy="0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/>
              <p:cNvCxnSpPr/>
              <p:nvPr/>
            </p:nvCxnSpPr>
            <p:spPr>
              <a:xfrm flipH="1">
                <a:off x="4735075" y="6391935"/>
                <a:ext cx="1685959" cy="0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1" name="Straight Arrow Connector 50"/>
            <p:cNvCxnSpPr/>
            <p:nvPr/>
          </p:nvCxnSpPr>
          <p:spPr>
            <a:xfrm flipH="1">
              <a:off x="4735076" y="2863543"/>
              <a:ext cx="644957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flipH="1">
              <a:off x="4735076" y="2575511"/>
              <a:ext cx="317806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Content Placeholder 2"/>
            <p:cNvSpPr txBox="1">
              <a:spLocks/>
            </p:cNvSpPr>
            <p:nvPr/>
          </p:nvSpPr>
          <p:spPr>
            <a:xfrm>
              <a:off x="5328110" y="5897436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p</a:t>
              </a:r>
              <a:r>
                <a:rPr lang="sr-Latn-RS" sz="2200" baseline="-25000" dirty="0" smtClean="0">
                  <a:solidFill>
                    <a:schemeClr val="tx1"/>
                  </a:solidFill>
                </a:rPr>
                <a:t>D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94" name="Content Placeholder 2"/>
            <p:cNvSpPr txBox="1">
              <a:spLocks/>
            </p:cNvSpPr>
            <p:nvPr/>
          </p:nvSpPr>
          <p:spPr>
            <a:xfrm>
              <a:off x="4884512" y="2985298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p</a:t>
              </a:r>
              <a:r>
                <a:rPr lang="sr-Latn-RS" sz="2200" baseline="-25000" dirty="0" smtClean="0">
                  <a:solidFill>
                    <a:schemeClr val="tx1"/>
                  </a:solidFill>
                </a:rPr>
                <a:t>B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62" name="Content Placeholder 2"/>
            <p:cNvSpPr txBox="1">
              <a:spLocks/>
            </p:cNvSpPr>
            <p:nvPr/>
          </p:nvSpPr>
          <p:spPr>
            <a:xfrm>
              <a:off x="3504462" y="6774151"/>
              <a:ext cx="773049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p</a:t>
              </a:r>
              <a:r>
                <a:rPr lang="sr-Latn-RS" sz="2200" baseline="-25000" dirty="0" smtClean="0">
                  <a:solidFill>
                    <a:schemeClr val="tx1"/>
                  </a:solidFill>
                </a:rPr>
                <a:t>v,D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77" name="Content Placeholder 2"/>
            <p:cNvSpPr txBox="1">
              <a:spLocks/>
            </p:cNvSpPr>
            <p:nvPr/>
          </p:nvSpPr>
          <p:spPr>
            <a:xfrm>
              <a:off x="5328110" y="5206373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p</a:t>
              </a:r>
              <a:r>
                <a:rPr lang="sr-Latn-RS" sz="2200" baseline="-25000" dirty="0" smtClean="0">
                  <a:solidFill>
                    <a:schemeClr val="tx1"/>
                  </a:solidFill>
                </a:rPr>
                <a:t>C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197670" y="1556792"/>
            <a:ext cx="3654250" cy="3919864"/>
            <a:chOff x="197670" y="1689555"/>
            <a:chExt cx="4383742" cy="4702381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3009546" y="5383823"/>
              <a:ext cx="144016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009546" y="5383823"/>
              <a:ext cx="144016" cy="21602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3153562" y="5383823"/>
              <a:ext cx="144016" cy="216024"/>
            </a:xfrm>
            <a:prstGeom prst="line">
              <a:avLst/>
            </a:prstGeom>
            <a:ln>
              <a:solidFill>
                <a:schemeClr val="tx2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3297578" y="5383823"/>
              <a:ext cx="144016" cy="21602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3441594" y="5383823"/>
              <a:ext cx="144016" cy="216024"/>
            </a:xfrm>
            <a:prstGeom prst="line">
              <a:avLst/>
            </a:prstGeom>
            <a:ln>
              <a:solidFill>
                <a:schemeClr val="tx2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585610" y="5383823"/>
              <a:ext cx="144016" cy="21602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729626" y="5383823"/>
              <a:ext cx="144016" cy="216024"/>
            </a:xfrm>
            <a:prstGeom prst="line">
              <a:avLst/>
            </a:prstGeom>
            <a:ln>
              <a:solidFill>
                <a:schemeClr val="tx2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857916" y="5383823"/>
              <a:ext cx="144016" cy="21602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4001932" y="5383823"/>
              <a:ext cx="144016" cy="216024"/>
            </a:xfrm>
            <a:prstGeom prst="line">
              <a:avLst/>
            </a:prstGeom>
            <a:ln>
              <a:solidFill>
                <a:schemeClr val="tx2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4145948" y="5383823"/>
              <a:ext cx="144016" cy="21602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4277512" y="5383823"/>
              <a:ext cx="144016" cy="216024"/>
            </a:xfrm>
            <a:prstGeom prst="line">
              <a:avLst/>
            </a:prstGeom>
            <a:ln>
              <a:solidFill>
                <a:schemeClr val="tx2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410366" y="5383823"/>
              <a:ext cx="144016" cy="21602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232960" y="3107901"/>
              <a:ext cx="1152128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849306" y="2239975"/>
              <a:ext cx="2403539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>
              <a:off x="1428151" y="2239975"/>
              <a:ext cx="0" cy="867926"/>
            </a:xfrm>
            <a:prstGeom prst="straightConnector1">
              <a:avLst/>
            </a:prstGeom>
            <a:ln>
              <a:solidFill>
                <a:schemeClr val="tx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>
              <a:off x="1428148" y="3107901"/>
              <a:ext cx="0" cy="2275922"/>
            </a:xfrm>
            <a:prstGeom prst="straightConnector1">
              <a:avLst/>
            </a:prstGeom>
            <a:ln>
              <a:solidFill>
                <a:schemeClr val="tx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>
              <a:off x="993808" y="2239975"/>
              <a:ext cx="0" cy="3143848"/>
            </a:xfrm>
            <a:prstGeom prst="straightConnector1">
              <a:avLst/>
            </a:prstGeom>
            <a:ln>
              <a:solidFill>
                <a:schemeClr val="tx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Content Placeholder 2"/>
            <p:cNvSpPr txBox="1">
              <a:spLocks/>
            </p:cNvSpPr>
            <p:nvPr/>
          </p:nvSpPr>
          <p:spPr>
            <a:xfrm rot="16200000">
              <a:off x="882086" y="2445542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h</a:t>
              </a:r>
              <a:r>
                <a:rPr lang="sr-Latn-RS" sz="2200" baseline="-25000" dirty="0" smtClean="0">
                  <a:solidFill>
                    <a:schemeClr val="tx1"/>
                  </a:solidFill>
                </a:rPr>
                <a:t>1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67" name="Content Placeholder 2"/>
            <p:cNvSpPr txBox="1">
              <a:spLocks/>
            </p:cNvSpPr>
            <p:nvPr/>
          </p:nvSpPr>
          <p:spPr>
            <a:xfrm rot="16200000">
              <a:off x="610713" y="3817200"/>
              <a:ext cx="1092275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h-h</a:t>
              </a:r>
              <a:r>
                <a:rPr lang="sr-Latn-RS" sz="2200" baseline="-25000" dirty="0" smtClean="0">
                  <a:solidFill>
                    <a:schemeClr val="tx1"/>
                  </a:solidFill>
                </a:rPr>
                <a:t>1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68" name="Content Placeholder 2"/>
            <p:cNvSpPr txBox="1">
              <a:spLocks/>
            </p:cNvSpPr>
            <p:nvPr/>
          </p:nvSpPr>
          <p:spPr>
            <a:xfrm rot="16200000">
              <a:off x="214753" y="3565124"/>
              <a:ext cx="1020365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h=v·t</a:t>
              </a:r>
              <a:r>
                <a:rPr lang="sr-Latn-RS" sz="2200" baseline="-25000" dirty="0" smtClean="0">
                  <a:solidFill>
                    <a:schemeClr val="tx1"/>
                  </a:solidFill>
                </a:rPr>
                <a:t>0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243" name="Group 242"/>
            <p:cNvGrpSpPr/>
            <p:nvPr/>
          </p:nvGrpSpPr>
          <p:grpSpPr>
            <a:xfrm>
              <a:off x="197670" y="1689555"/>
              <a:ext cx="648072" cy="550420"/>
              <a:chOff x="197670" y="1689555"/>
              <a:chExt cx="648072" cy="550420"/>
            </a:xfrm>
          </p:grpSpPr>
          <p:cxnSp>
            <p:nvCxnSpPr>
              <p:cNvPr id="70" name="Straight Connector 69"/>
              <p:cNvCxnSpPr/>
              <p:nvPr/>
            </p:nvCxnSpPr>
            <p:spPr>
              <a:xfrm flipH="1">
                <a:off x="197670" y="2239975"/>
                <a:ext cx="648072" cy="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2" name="Group 241"/>
              <p:cNvGrpSpPr/>
              <p:nvPr/>
            </p:nvGrpSpPr>
            <p:grpSpPr>
              <a:xfrm>
                <a:off x="197670" y="1689555"/>
                <a:ext cx="648072" cy="550420"/>
                <a:chOff x="197670" y="1689555"/>
                <a:chExt cx="648072" cy="550420"/>
              </a:xfrm>
            </p:grpSpPr>
            <p:grpSp>
              <p:nvGrpSpPr>
                <p:cNvPr id="241" name="Group 240"/>
                <p:cNvGrpSpPr/>
                <p:nvPr/>
              </p:nvGrpSpPr>
              <p:grpSpPr>
                <a:xfrm>
                  <a:off x="197670" y="1855431"/>
                  <a:ext cx="648072" cy="384544"/>
                  <a:chOff x="197670" y="1855431"/>
                  <a:chExt cx="648072" cy="384544"/>
                </a:xfrm>
              </p:grpSpPr>
              <p:cxnSp>
                <p:nvCxnSpPr>
                  <p:cNvPr id="72" name="Straight Connector 71"/>
                  <p:cNvCxnSpPr/>
                  <p:nvPr/>
                </p:nvCxnSpPr>
                <p:spPr>
                  <a:xfrm flipH="1" flipV="1">
                    <a:off x="269678" y="1855431"/>
                    <a:ext cx="4672" cy="384544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Straight Connector 76"/>
                  <p:cNvCxnSpPr/>
                  <p:nvPr/>
                </p:nvCxnSpPr>
                <p:spPr>
                  <a:xfrm flipH="1">
                    <a:off x="197670" y="2143463"/>
                    <a:ext cx="648072" cy="0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Straight Connector 79"/>
                  <p:cNvCxnSpPr/>
                  <p:nvPr/>
                </p:nvCxnSpPr>
                <p:spPr>
                  <a:xfrm>
                    <a:off x="197670" y="2143463"/>
                    <a:ext cx="76680" cy="96512"/>
                  </a:xfrm>
                  <a:prstGeom prst="line">
                    <a:avLst/>
                  </a:prstGeom>
                  <a:ln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0" name="Content Placeholder 2"/>
                <p:cNvSpPr txBox="1">
                  <a:spLocks/>
                </p:cNvSpPr>
                <p:nvPr/>
              </p:nvSpPr>
              <p:spPr>
                <a:xfrm>
                  <a:off x="236010" y="1689555"/>
                  <a:ext cx="549528" cy="456793"/>
                </a:xfrm>
                <a:prstGeom prst="rect">
                  <a:avLst/>
                </a:prstGeom>
              </p:spPr>
              <p:txBody>
                <a:bodyPr vert="horz">
                  <a:noAutofit/>
                </a:bodyPr>
                <a:lstStyle>
                  <a:lvl1pPr marL="269875" indent="-269875" algn="l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Wingdings" pitchFamily="2" charset="2"/>
                    <a:buChar char="v"/>
                    <a:defRPr kumimoji="0" sz="3200" kern="120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0850" indent="-269875" algn="l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Wingdings" pitchFamily="2" charset="2"/>
                    <a:buChar char="v"/>
                    <a:defRPr kumimoji="0" sz="2800" kern="120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31825" indent="-271463" algn="l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Wingdings" pitchFamily="2" charset="2"/>
                    <a:buChar char="v"/>
                    <a:defRPr kumimoji="0" sz="2400" kern="120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811213" indent="-269875" algn="l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Wingdings" pitchFamily="2" charset="2"/>
                    <a:buChar char="v"/>
                    <a:tabLst>
                      <a:tab pos="811213" algn="l"/>
                    </a:tabLst>
                    <a:defRPr kumimoji="0" sz="2000" kern="120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992188" indent="-271463" algn="l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Wingdings" pitchFamily="2" charset="2"/>
                    <a:buChar char="v"/>
                    <a:defRPr kumimoji="0" sz="1800" kern="120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rtl="0" eaLnBrk="1" latinLnBrk="0" hangingPunct="1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/>
                    <a:buChar char=""/>
                    <a:defRPr kumimoji="0" sz="1800" kern="120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rtl="0" eaLnBrk="1" latinLnBrk="0" hangingPunct="1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/>
                    <a:buChar char=""/>
                    <a:defRPr kumimoji="0" sz="1600" kern="120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rtl="0" eaLnBrk="1" latinLnBrk="0" hangingPunct="1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/>
                    <a:buChar char=""/>
                    <a:defRPr kumimoji="0" sz="1600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rtl="0" eaLnBrk="1" latinLnBrk="0" hangingPunct="1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/>
                    <a:buChar char=""/>
                    <a:defRPr kumimoji="0" sz="1400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just">
                    <a:buFont typeface="Wingdings" pitchFamily="2" charset="2"/>
                    <a:buNone/>
                  </a:pPr>
                  <a:r>
                    <a:rPr lang="sr-Latn-RS" sz="2200" dirty="0" smtClean="0">
                      <a:solidFill>
                        <a:schemeClr val="tx1"/>
                      </a:solidFill>
                    </a:rPr>
                    <a:t>A</a:t>
                  </a:r>
                  <a:endParaRPr lang="en-US" sz="2200" baseline="-250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38" name="Group 237"/>
            <p:cNvGrpSpPr/>
            <p:nvPr/>
          </p:nvGrpSpPr>
          <p:grpSpPr>
            <a:xfrm>
              <a:off x="197670" y="2553384"/>
              <a:ext cx="746070" cy="571944"/>
              <a:chOff x="197670" y="2553384"/>
              <a:chExt cx="746070" cy="571944"/>
            </a:xfrm>
          </p:grpSpPr>
          <p:cxnSp>
            <p:nvCxnSpPr>
              <p:cNvPr id="71" name="Straight Connector 70"/>
              <p:cNvCxnSpPr/>
              <p:nvPr/>
            </p:nvCxnSpPr>
            <p:spPr>
              <a:xfrm>
                <a:off x="197670" y="3125328"/>
                <a:ext cx="746070" cy="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7" name="Group 236"/>
              <p:cNvGrpSpPr/>
              <p:nvPr/>
            </p:nvGrpSpPr>
            <p:grpSpPr>
              <a:xfrm>
                <a:off x="225666" y="2723357"/>
                <a:ext cx="648072" cy="384544"/>
                <a:chOff x="225666" y="2723357"/>
                <a:chExt cx="648072" cy="384544"/>
              </a:xfrm>
            </p:grpSpPr>
            <p:cxnSp>
              <p:nvCxnSpPr>
                <p:cNvPr id="83" name="Straight Connector 82"/>
                <p:cNvCxnSpPr/>
                <p:nvPr/>
              </p:nvCxnSpPr>
              <p:spPr>
                <a:xfrm flipH="1" flipV="1">
                  <a:off x="297674" y="2723357"/>
                  <a:ext cx="4672" cy="384544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Connector 83"/>
                <p:cNvCxnSpPr/>
                <p:nvPr/>
              </p:nvCxnSpPr>
              <p:spPr>
                <a:xfrm flipH="1">
                  <a:off x="225666" y="3011389"/>
                  <a:ext cx="648072" cy="0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Connector 84"/>
                <p:cNvCxnSpPr/>
                <p:nvPr/>
              </p:nvCxnSpPr>
              <p:spPr>
                <a:xfrm>
                  <a:off x="225666" y="3011389"/>
                  <a:ext cx="76680" cy="96512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1" name="Content Placeholder 2"/>
              <p:cNvSpPr txBox="1">
                <a:spLocks/>
              </p:cNvSpPr>
              <p:nvPr/>
            </p:nvSpPr>
            <p:spPr>
              <a:xfrm>
                <a:off x="264006" y="2553384"/>
                <a:ext cx="549528" cy="456793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69875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3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631825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811213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tabLst>
                    <a:tab pos="811213" algn="l"/>
                  </a:tabLst>
                  <a:defRPr kumimoji="0"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992188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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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"/>
                  <a:defRPr kumimoji="0"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Font typeface="Wingdings" pitchFamily="2" charset="2"/>
                  <a:buNone/>
                </a:pPr>
                <a:r>
                  <a:rPr lang="sr-Latn-RS" sz="2200" dirty="0" smtClean="0">
                    <a:solidFill>
                      <a:schemeClr val="tx1"/>
                    </a:solidFill>
                  </a:rPr>
                  <a:t>B</a:t>
                </a:r>
                <a:endParaRPr lang="en-US" sz="2200" baseline="-25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40" name="Group 239"/>
            <p:cNvGrpSpPr/>
            <p:nvPr/>
          </p:nvGrpSpPr>
          <p:grpSpPr>
            <a:xfrm>
              <a:off x="236010" y="4885720"/>
              <a:ext cx="746070" cy="498103"/>
              <a:chOff x="236010" y="4885720"/>
              <a:chExt cx="746070" cy="498103"/>
            </a:xfrm>
          </p:grpSpPr>
          <p:cxnSp>
            <p:nvCxnSpPr>
              <p:cNvPr id="75" name="Straight Connector 74"/>
              <p:cNvCxnSpPr/>
              <p:nvPr/>
            </p:nvCxnSpPr>
            <p:spPr>
              <a:xfrm>
                <a:off x="236010" y="5383823"/>
                <a:ext cx="746070" cy="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9" name="Group 238"/>
              <p:cNvGrpSpPr/>
              <p:nvPr/>
            </p:nvGrpSpPr>
            <p:grpSpPr>
              <a:xfrm>
                <a:off x="264006" y="4999279"/>
                <a:ext cx="648072" cy="384544"/>
                <a:chOff x="264006" y="4999279"/>
                <a:chExt cx="648072" cy="384544"/>
              </a:xfrm>
            </p:grpSpPr>
            <p:cxnSp>
              <p:nvCxnSpPr>
                <p:cNvPr id="87" name="Straight Connector 86"/>
                <p:cNvCxnSpPr/>
                <p:nvPr/>
              </p:nvCxnSpPr>
              <p:spPr>
                <a:xfrm flipH="1" flipV="1">
                  <a:off x="336014" y="4999279"/>
                  <a:ext cx="4672" cy="384544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/>
                <p:cNvCxnSpPr/>
                <p:nvPr/>
              </p:nvCxnSpPr>
              <p:spPr>
                <a:xfrm flipH="1">
                  <a:off x="264006" y="5287311"/>
                  <a:ext cx="648072" cy="0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/>
                <p:cNvCxnSpPr/>
                <p:nvPr/>
              </p:nvCxnSpPr>
              <p:spPr>
                <a:xfrm>
                  <a:off x="264006" y="5287311"/>
                  <a:ext cx="76680" cy="96512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2" name="Content Placeholder 2"/>
              <p:cNvSpPr txBox="1">
                <a:spLocks/>
              </p:cNvSpPr>
              <p:nvPr/>
            </p:nvSpPr>
            <p:spPr>
              <a:xfrm>
                <a:off x="302346" y="4885720"/>
                <a:ext cx="549528" cy="456793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69875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3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631825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811213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tabLst>
                    <a:tab pos="811213" algn="l"/>
                  </a:tabLst>
                  <a:defRPr kumimoji="0"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992188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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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"/>
                  <a:defRPr kumimoji="0"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Font typeface="Wingdings" pitchFamily="2" charset="2"/>
                  <a:buNone/>
                </a:pPr>
                <a:r>
                  <a:rPr lang="sr-Latn-RS" sz="2200" dirty="0" smtClean="0">
                    <a:solidFill>
                      <a:schemeClr val="tx1"/>
                    </a:solidFill>
                  </a:rPr>
                  <a:t>C</a:t>
                </a:r>
                <a:endParaRPr lang="en-US" sz="2200" baseline="-25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" name="Parallelogram 3"/>
            <p:cNvSpPr/>
            <p:nvPr/>
          </p:nvSpPr>
          <p:spPr>
            <a:xfrm rot="10800000" flipH="1">
              <a:off x="1495706" y="2071455"/>
              <a:ext cx="1920602" cy="4320480"/>
            </a:xfrm>
            <a:prstGeom prst="parallelogram">
              <a:avLst>
                <a:gd name="adj" fmla="val 95179"/>
              </a:avLst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cxnSp>
          <p:nvCxnSpPr>
            <p:cNvPr id="99" name="Straight Connector 98"/>
            <p:cNvCxnSpPr/>
            <p:nvPr/>
          </p:nvCxnSpPr>
          <p:spPr>
            <a:xfrm>
              <a:off x="904762" y="5387527"/>
              <a:ext cx="193715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Freeform 100"/>
            <p:cNvSpPr/>
            <p:nvPr/>
          </p:nvSpPr>
          <p:spPr>
            <a:xfrm>
              <a:off x="2404508" y="2373859"/>
              <a:ext cx="336090" cy="288501"/>
            </a:xfrm>
            <a:custGeom>
              <a:avLst/>
              <a:gdLst>
                <a:gd name="connsiteX0" fmla="*/ 76201 w 289561"/>
                <a:gd name="connsiteY0" fmla="*/ 0 h 251460"/>
                <a:gd name="connsiteX1" fmla="*/ 76201 w 289561"/>
                <a:gd name="connsiteY1" fmla="*/ 0 h 251460"/>
                <a:gd name="connsiteX2" fmla="*/ 175261 w 289561"/>
                <a:gd name="connsiteY2" fmla="*/ 7620 h 251460"/>
                <a:gd name="connsiteX3" fmla="*/ 198121 w 289561"/>
                <a:gd name="connsiteY3" fmla="*/ 22860 h 251460"/>
                <a:gd name="connsiteX4" fmla="*/ 236221 w 289561"/>
                <a:gd name="connsiteY4" fmla="*/ 68580 h 251460"/>
                <a:gd name="connsiteX5" fmla="*/ 266701 w 289561"/>
                <a:gd name="connsiteY5" fmla="*/ 99060 h 251460"/>
                <a:gd name="connsiteX6" fmla="*/ 274321 w 289561"/>
                <a:gd name="connsiteY6" fmla="*/ 129540 h 251460"/>
                <a:gd name="connsiteX7" fmla="*/ 289561 w 289561"/>
                <a:gd name="connsiteY7" fmla="*/ 160020 h 251460"/>
                <a:gd name="connsiteX8" fmla="*/ 274321 w 289561"/>
                <a:gd name="connsiteY8" fmla="*/ 228600 h 251460"/>
                <a:gd name="connsiteX9" fmla="*/ 251461 w 289561"/>
                <a:gd name="connsiteY9" fmla="*/ 236220 h 251460"/>
                <a:gd name="connsiteX10" fmla="*/ 228601 w 289561"/>
                <a:gd name="connsiteY10" fmla="*/ 251460 h 251460"/>
                <a:gd name="connsiteX11" fmla="*/ 167641 w 289561"/>
                <a:gd name="connsiteY11" fmla="*/ 243840 h 251460"/>
                <a:gd name="connsiteX12" fmla="*/ 121921 w 289561"/>
                <a:gd name="connsiteY12" fmla="*/ 205740 h 251460"/>
                <a:gd name="connsiteX13" fmla="*/ 68581 w 289561"/>
                <a:gd name="connsiteY13" fmla="*/ 167640 h 251460"/>
                <a:gd name="connsiteX14" fmla="*/ 45721 w 289561"/>
                <a:gd name="connsiteY14" fmla="*/ 137160 h 251460"/>
                <a:gd name="connsiteX15" fmla="*/ 15241 w 289561"/>
                <a:gd name="connsiteY15" fmla="*/ 106680 h 251460"/>
                <a:gd name="connsiteX16" fmla="*/ 1 w 289561"/>
                <a:gd name="connsiteY16" fmla="*/ 53340 h 251460"/>
                <a:gd name="connsiteX17" fmla="*/ 7621 w 289561"/>
                <a:gd name="connsiteY17" fmla="*/ 22860 h 251460"/>
                <a:gd name="connsiteX18" fmla="*/ 76201 w 289561"/>
                <a:gd name="connsiteY18" fmla="*/ 0 h 25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9561" h="251460">
                  <a:moveTo>
                    <a:pt x="76201" y="0"/>
                  </a:moveTo>
                  <a:lnTo>
                    <a:pt x="76201" y="0"/>
                  </a:lnTo>
                  <a:cubicBezTo>
                    <a:pt x="109221" y="2540"/>
                    <a:pt x="142711" y="1517"/>
                    <a:pt x="175261" y="7620"/>
                  </a:cubicBezTo>
                  <a:cubicBezTo>
                    <a:pt x="184262" y="9308"/>
                    <a:pt x="191086" y="16997"/>
                    <a:pt x="198121" y="22860"/>
                  </a:cubicBezTo>
                  <a:cubicBezTo>
                    <a:pt x="237756" y="55889"/>
                    <a:pt x="206251" y="33615"/>
                    <a:pt x="236221" y="68580"/>
                  </a:cubicBezTo>
                  <a:cubicBezTo>
                    <a:pt x="245572" y="79489"/>
                    <a:pt x="256541" y="88900"/>
                    <a:pt x="266701" y="99060"/>
                  </a:cubicBezTo>
                  <a:cubicBezTo>
                    <a:pt x="269241" y="109220"/>
                    <a:pt x="270644" y="119734"/>
                    <a:pt x="274321" y="129540"/>
                  </a:cubicBezTo>
                  <a:cubicBezTo>
                    <a:pt x="278309" y="140176"/>
                    <a:pt x="289561" y="148661"/>
                    <a:pt x="289561" y="160020"/>
                  </a:cubicBezTo>
                  <a:cubicBezTo>
                    <a:pt x="289561" y="183438"/>
                    <a:pt x="284794" y="207655"/>
                    <a:pt x="274321" y="228600"/>
                  </a:cubicBezTo>
                  <a:cubicBezTo>
                    <a:pt x="270729" y="235784"/>
                    <a:pt x="258645" y="232628"/>
                    <a:pt x="251461" y="236220"/>
                  </a:cubicBezTo>
                  <a:cubicBezTo>
                    <a:pt x="243270" y="240316"/>
                    <a:pt x="236221" y="246380"/>
                    <a:pt x="228601" y="251460"/>
                  </a:cubicBezTo>
                  <a:cubicBezTo>
                    <a:pt x="208281" y="248920"/>
                    <a:pt x="187398" y="249228"/>
                    <a:pt x="167641" y="243840"/>
                  </a:cubicBezTo>
                  <a:cubicBezTo>
                    <a:pt x="150767" y="239238"/>
                    <a:pt x="133662" y="215524"/>
                    <a:pt x="121921" y="205740"/>
                  </a:cubicBezTo>
                  <a:cubicBezTo>
                    <a:pt x="95961" y="184107"/>
                    <a:pt x="96033" y="195092"/>
                    <a:pt x="68581" y="167640"/>
                  </a:cubicBezTo>
                  <a:cubicBezTo>
                    <a:pt x="59601" y="158660"/>
                    <a:pt x="54084" y="146718"/>
                    <a:pt x="45721" y="137160"/>
                  </a:cubicBezTo>
                  <a:cubicBezTo>
                    <a:pt x="36259" y="126347"/>
                    <a:pt x="25401" y="116840"/>
                    <a:pt x="15241" y="106680"/>
                  </a:cubicBezTo>
                  <a:cubicBezTo>
                    <a:pt x="11648" y="95900"/>
                    <a:pt x="1" y="62908"/>
                    <a:pt x="1" y="53340"/>
                  </a:cubicBezTo>
                  <a:cubicBezTo>
                    <a:pt x="1" y="42867"/>
                    <a:pt x="-330" y="29676"/>
                    <a:pt x="7621" y="22860"/>
                  </a:cubicBezTo>
                  <a:cubicBezTo>
                    <a:pt x="26338" y="6817"/>
                    <a:pt x="64771" y="3810"/>
                    <a:pt x="76201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107815" y="2518110"/>
              <a:ext cx="249099" cy="146606"/>
            </a:xfrm>
            <a:custGeom>
              <a:avLst/>
              <a:gdLst>
                <a:gd name="connsiteX0" fmla="*/ 214613 w 214613"/>
                <a:gd name="connsiteY0" fmla="*/ 31831 h 127783"/>
                <a:gd name="connsiteX1" fmla="*/ 214613 w 214613"/>
                <a:gd name="connsiteY1" fmla="*/ 31831 h 127783"/>
                <a:gd name="connsiteX2" fmla="*/ 146033 w 214613"/>
                <a:gd name="connsiteY2" fmla="*/ 1351 h 127783"/>
                <a:gd name="connsiteX3" fmla="*/ 62213 w 214613"/>
                <a:gd name="connsiteY3" fmla="*/ 8971 h 127783"/>
                <a:gd name="connsiteX4" fmla="*/ 31733 w 214613"/>
                <a:gd name="connsiteY4" fmla="*/ 24211 h 127783"/>
                <a:gd name="connsiteX5" fmla="*/ 8873 w 214613"/>
                <a:gd name="connsiteY5" fmla="*/ 31831 h 127783"/>
                <a:gd name="connsiteX6" fmla="*/ 1253 w 214613"/>
                <a:gd name="connsiteY6" fmla="*/ 62311 h 127783"/>
                <a:gd name="connsiteX7" fmla="*/ 31733 w 214613"/>
                <a:gd name="connsiteY7" fmla="*/ 77551 h 127783"/>
                <a:gd name="connsiteX8" fmla="*/ 146033 w 214613"/>
                <a:gd name="connsiteY8" fmla="*/ 92791 h 127783"/>
                <a:gd name="connsiteX9" fmla="*/ 191753 w 214613"/>
                <a:gd name="connsiteY9" fmla="*/ 123271 h 127783"/>
                <a:gd name="connsiteX10" fmla="*/ 214613 w 214613"/>
                <a:gd name="connsiteY10" fmla="*/ 31831 h 12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13" h="127783">
                  <a:moveTo>
                    <a:pt x="214613" y="31831"/>
                  </a:moveTo>
                  <a:lnTo>
                    <a:pt x="214613" y="31831"/>
                  </a:lnTo>
                  <a:cubicBezTo>
                    <a:pt x="191753" y="21671"/>
                    <a:pt x="170772" y="5062"/>
                    <a:pt x="146033" y="1351"/>
                  </a:cubicBezTo>
                  <a:cubicBezTo>
                    <a:pt x="118288" y="-2811"/>
                    <a:pt x="89723" y="3469"/>
                    <a:pt x="62213" y="8971"/>
                  </a:cubicBezTo>
                  <a:cubicBezTo>
                    <a:pt x="51074" y="11199"/>
                    <a:pt x="42174" y="19736"/>
                    <a:pt x="31733" y="24211"/>
                  </a:cubicBezTo>
                  <a:cubicBezTo>
                    <a:pt x="24350" y="27375"/>
                    <a:pt x="16493" y="29291"/>
                    <a:pt x="8873" y="31831"/>
                  </a:cubicBezTo>
                  <a:cubicBezTo>
                    <a:pt x="6333" y="41991"/>
                    <a:pt x="-3431" y="52944"/>
                    <a:pt x="1253" y="62311"/>
                  </a:cubicBezTo>
                  <a:cubicBezTo>
                    <a:pt x="6333" y="72471"/>
                    <a:pt x="21292" y="73076"/>
                    <a:pt x="31733" y="77551"/>
                  </a:cubicBezTo>
                  <a:cubicBezTo>
                    <a:pt x="69298" y="93650"/>
                    <a:pt x="101082" y="89045"/>
                    <a:pt x="146033" y="92791"/>
                  </a:cubicBezTo>
                  <a:cubicBezTo>
                    <a:pt x="161273" y="102951"/>
                    <a:pt x="185961" y="140647"/>
                    <a:pt x="191753" y="123271"/>
                  </a:cubicBezTo>
                  <a:cubicBezTo>
                    <a:pt x="215025" y="53454"/>
                    <a:pt x="210803" y="47071"/>
                    <a:pt x="214613" y="318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29703" y="2356004"/>
              <a:ext cx="95815" cy="127799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07815" y="2688546"/>
              <a:ext cx="306275" cy="218561"/>
            </a:xfrm>
            <a:custGeom>
              <a:avLst/>
              <a:gdLst>
                <a:gd name="connsiteX0" fmla="*/ 146205 w 263874"/>
                <a:gd name="connsiteY0" fmla="*/ 28575 h 190500"/>
                <a:gd name="connsiteX1" fmla="*/ 146205 w 263874"/>
                <a:gd name="connsiteY1" fmla="*/ 28575 h 190500"/>
                <a:gd name="connsiteX2" fmla="*/ 111280 w 263874"/>
                <a:gd name="connsiteY2" fmla="*/ 15875 h 190500"/>
                <a:gd name="connsiteX3" fmla="*/ 98580 w 263874"/>
                <a:gd name="connsiteY3" fmla="*/ 9525 h 190500"/>
                <a:gd name="connsiteX4" fmla="*/ 66830 w 263874"/>
                <a:gd name="connsiteY4" fmla="*/ 0 h 190500"/>
                <a:gd name="connsiteX5" fmla="*/ 50955 w 263874"/>
                <a:gd name="connsiteY5" fmla="*/ 3175 h 190500"/>
                <a:gd name="connsiteX6" fmla="*/ 41430 w 263874"/>
                <a:gd name="connsiteY6" fmla="*/ 12700 h 190500"/>
                <a:gd name="connsiteX7" fmla="*/ 28730 w 263874"/>
                <a:gd name="connsiteY7" fmla="*/ 19050 h 190500"/>
                <a:gd name="connsiteX8" fmla="*/ 19205 w 263874"/>
                <a:gd name="connsiteY8" fmla="*/ 25400 h 190500"/>
                <a:gd name="connsiteX9" fmla="*/ 12855 w 263874"/>
                <a:gd name="connsiteY9" fmla="*/ 34925 h 190500"/>
                <a:gd name="connsiteX10" fmla="*/ 6505 w 263874"/>
                <a:gd name="connsiteY10" fmla="*/ 53975 h 190500"/>
                <a:gd name="connsiteX11" fmla="*/ 3330 w 263874"/>
                <a:gd name="connsiteY11" fmla="*/ 76200 h 190500"/>
                <a:gd name="connsiteX12" fmla="*/ 155 w 263874"/>
                <a:gd name="connsiteY12" fmla="*/ 85725 h 190500"/>
                <a:gd name="connsiteX13" fmla="*/ 9680 w 263874"/>
                <a:gd name="connsiteY13" fmla="*/ 98425 h 190500"/>
                <a:gd name="connsiteX14" fmla="*/ 28730 w 263874"/>
                <a:gd name="connsiteY14" fmla="*/ 117475 h 190500"/>
                <a:gd name="connsiteX15" fmla="*/ 35080 w 263874"/>
                <a:gd name="connsiteY15" fmla="*/ 127000 h 190500"/>
                <a:gd name="connsiteX16" fmla="*/ 47780 w 263874"/>
                <a:gd name="connsiteY16" fmla="*/ 133350 h 190500"/>
                <a:gd name="connsiteX17" fmla="*/ 57305 w 263874"/>
                <a:gd name="connsiteY17" fmla="*/ 139700 h 190500"/>
                <a:gd name="connsiteX18" fmla="*/ 63655 w 263874"/>
                <a:gd name="connsiteY18" fmla="*/ 158750 h 190500"/>
                <a:gd name="connsiteX19" fmla="*/ 73180 w 263874"/>
                <a:gd name="connsiteY19" fmla="*/ 165100 h 190500"/>
                <a:gd name="connsiteX20" fmla="*/ 82705 w 263874"/>
                <a:gd name="connsiteY20" fmla="*/ 174625 h 190500"/>
                <a:gd name="connsiteX21" fmla="*/ 104930 w 263874"/>
                <a:gd name="connsiteY21" fmla="*/ 180975 h 190500"/>
                <a:gd name="connsiteX22" fmla="*/ 114455 w 263874"/>
                <a:gd name="connsiteY22" fmla="*/ 184150 h 190500"/>
                <a:gd name="connsiteX23" fmla="*/ 155730 w 263874"/>
                <a:gd name="connsiteY23" fmla="*/ 190500 h 190500"/>
                <a:gd name="connsiteX24" fmla="*/ 206530 w 263874"/>
                <a:gd name="connsiteY24" fmla="*/ 187325 h 190500"/>
                <a:gd name="connsiteX25" fmla="*/ 225580 w 263874"/>
                <a:gd name="connsiteY25" fmla="*/ 184150 h 190500"/>
                <a:gd name="connsiteX26" fmla="*/ 235105 w 263874"/>
                <a:gd name="connsiteY26" fmla="*/ 177800 h 190500"/>
                <a:gd name="connsiteX27" fmla="*/ 247805 w 263874"/>
                <a:gd name="connsiteY27" fmla="*/ 174625 h 190500"/>
                <a:gd name="connsiteX28" fmla="*/ 257330 w 263874"/>
                <a:gd name="connsiteY28" fmla="*/ 165100 h 190500"/>
                <a:gd name="connsiteX29" fmla="*/ 263680 w 263874"/>
                <a:gd name="connsiteY29" fmla="*/ 152400 h 190500"/>
                <a:gd name="connsiteX30" fmla="*/ 257330 w 263874"/>
                <a:gd name="connsiteY30" fmla="*/ 127000 h 190500"/>
                <a:gd name="connsiteX31" fmla="*/ 238280 w 263874"/>
                <a:gd name="connsiteY31" fmla="*/ 117475 h 190500"/>
                <a:gd name="connsiteX32" fmla="*/ 225580 w 263874"/>
                <a:gd name="connsiteY32" fmla="*/ 111125 h 190500"/>
                <a:gd name="connsiteX33" fmla="*/ 216055 w 263874"/>
                <a:gd name="connsiteY33" fmla="*/ 101600 h 190500"/>
                <a:gd name="connsiteX34" fmla="*/ 212880 w 263874"/>
                <a:gd name="connsiteY34" fmla="*/ 92075 h 190500"/>
                <a:gd name="connsiteX35" fmla="*/ 200180 w 263874"/>
                <a:gd name="connsiteY35" fmla="*/ 69850 h 190500"/>
                <a:gd name="connsiteX36" fmla="*/ 190655 w 263874"/>
                <a:gd name="connsiteY36" fmla="*/ 47625 h 190500"/>
                <a:gd name="connsiteX37" fmla="*/ 181130 w 263874"/>
                <a:gd name="connsiteY37" fmla="*/ 44450 h 190500"/>
                <a:gd name="connsiteX38" fmla="*/ 174780 w 263874"/>
                <a:gd name="connsiteY38" fmla="*/ 34925 h 190500"/>
                <a:gd name="connsiteX39" fmla="*/ 146205 w 263874"/>
                <a:gd name="connsiteY39" fmla="*/ 2857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63874" h="190500">
                  <a:moveTo>
                    <a:pt x="146205" y="28575"/>
                  </a:moveTo>
                  <a:lnTo>
                    <a:pt x="146205" y="28575"/>
                  </a:lnTo>
                  <a:cubicBezTo>
                    <a:pt x="134563" y="24342"/>
                    <a:pt x="122781" y="20476"/>
                    <a:pt x="111280" y="15875"/>
                  </a:cubicBezTo>
                  <a:cubicBezTo>
                    <a:pt x="106886" y="14117"/>
                    <a:pt x="102974" y="11283"/>
                    <a:pt x="98580" y="9525"/>
                  </a:cubicBezTo>
                  <a:cubicBezTo>
                    <a:pt x="85697" y="4372"/>
                    <a:pt x="79305" y="3119"/>
                    <a:pt x="66830" y="0"/>
                  </a:cubicBezTo>
                  <a:cubicBezTo>
                    <a:pt x="61538" y="1058"/>
                    <a:pt x="55782" y="762"/>
                    <a:pt x="50955" y="3175"/>
                  </a:cubicBezTo>
                  <a:cubicBezTo>
                    <a:pt x="46939" y="5183"/>
                    <a:pt x="45084" y="10090"/>
                    <a:pt x="41430" y="12700"/>
                  </a:cubicBezTo>
                  <a:cubicBezTo>
                    <a:pt x="37579" y="15451"/>
                    <a:pt x="32839" y="16702"/>
                    <a:pt x="28730" y="19050"/>
                  </a:cubicBezTo>
                  <a:cubicBezTo>
                    <a:pt x="25417" y="20943"/>
                    <a:pt x="22380" y="23283"/>
                    <a:pt x="19205" y="25400"/>
                  </a:cubicBezTo>
                  <a:cubicBezTo>
                    <a:pt x="17088" y="28575"/>
                    <a:pt x="14405" y="31438"/>
                    <a:pt x="12855" y="34925"/>
                  </a:cubicBezTo>
                  <a:cubicBezTo>
                    <a:pt x="10137" y="41042"/>
                    <a:pt x="6505" y="53975"/>
                    <a:pt x="6505" y="53975"/>
                  </a:cubicBezTo>
                  <a:cubicBezTo>
                    <a:pt x="5447" y="61383"/>
                    <a:pt x="4798" y="68862"/>
                    <a:pt x="3330" y="76200"/>
                  </a:cubicBezTo>
                  <a:cubicBezTo>
                    <a:pt x="2674" y="79482"/>
                    <a:pt x="-764" y="82507"/>
                    <a:pt x="155" y="85725"/>
                  </a:cubicBezTo>
                  <a:cubicBezTo>
                    <a:pt x="1609" y="90813"/>
                    <a:pt x="6604" y="94119"/>
                    <a:pt x="9680" y="98425"/>
                  </a:cubicBezTo>
                  <a:cubicBezTo>
                    <a:pt x="28386" y="124614"/>
                    <a:pt x="-87" y="88658"/>
                    <a:pt x="28730" y="117475"/>
                  </a:cubicBezTo>
                  <a:cubicBezTo>
                    <a:pt x="31428" y="120173"/>
                    <a:pt x="32149" y="124557"/>
                    <a:pt x="35080" y="127000"/>
                  </a:cubicBezTo>
                  <a:cubicBezTo>
                    <a:pt x="38716" y="130030"/>
                    <a:pt x="43671" y="131002"/>
                    <a:pt x="47780" y="133350"/>
                  </a:cubicBezTo>
                  <a:cubicBezTo>
                    <a:pt x="51093" y="135243"/>
                    <a:pt x="54130" y="137583"/>
                    <a:pt x="57305" y="139700"/>
                  </a:cubicBezTo>
                  <a:cubicBezTo>
                    <a:pt x="59422" y="146050"/>
                    <a:pt x="58086" y="155037"/>
                    <a:pt x="63655" y="158750"/>
                  </a:cubicBezTo>
                  <a:cubicBezTo>
                    <a:pt x="66830" y="160867"/>
                    <a:pt x="70249" y="162657"/>
                    <a:pt x="73180" y="165100"/>
                  </a:cubicBezTo>
                  <a:cubicBezTo>
                    <a:pt x="76629" y="167975"/>
                    <a:pt x="78969" y="172134"/>
                    <a:pt x="82705" y="174625"/>
                  </a:cubicBezTo>
                  <a:cubicBezTo>
                    <a:pt x="85560" y="176528"/>
                    <a:pt x="103078" y="180446"/>
                    <a:pt x="104930" y="180975"/>
                  </a:cubicBezTo>
                  <a:cubicBezTo>
                    <a:pt x="108148" y="181894"/>
                    <a:pt x="111208" y="183338"/>
                    <a:pt x="114455" y="184150"/>
                  </a:cubicBezTo>
                  <a:cubicBezTo>
                    <a:pt x="129000" y="187786"/>
                    <a:pt x="140307" y="188572"/>
                    <a:pt x="155730" y="190500"/>
                  </a:cubicBezTo>
                  <a:cubicBezTo>
                    <a:pt x="172663" y="189442"/>
                    <a:pt x="189633" y="188861"/>
                    <a:pt x="206530" y="187325"/>
                  </a:cubicBezTo>
                  <a:cubicBezTo>
                    <a:pt x="212941" y="186742"/>
                    <a:pt x="219473" y="186186"/>
                    <a:pt x="225580" y="184150"/>
                  </a:cubicBezTo>
                  <a:cubicBezTo>
                    <a:pt x="229200" y="182943"/>
                    <a:pt x="231598" y="179303"/>
                    <a:pt x="235105" y="177800"/>
                  </a:cubicBezTo>
                  <a:cubicBezTo>
                    <a:pt x="239116" y="176081"/>
                    <a:pt x="243572" y="175683"/>
                    <a:pt x="247805" y="174625"/>
                  </a:cubicBezTo>
                  <a:cubicBezTo>
                    <a:pt x="250980" y="171450"/>
                    <a:pt x="254720" y="168754"/>
                    <a:pt x="257330" y="165100"/>
                  </a:cubicBezTo>
                  <a:cubicBezTo>
                    <a:pt x="260081" y="161249"/>
                    <a:pt x="263680" y="157133"/>
                    <a:pt x="263680" y="152400"/>
                  </a:cubicBezTo>
                  <a:cubicBezTo>
                    <a:pt x="263680" y="143673"/>
                    <a:pt x="265609" y="129760"/>
                    <a:pt x="257330" y="127000"/>
                  </a:cubicBezTo>
                  <a:cubicBezTo>
                    <a:pt x="239866" y="121179"/>
                    <a:pt x="255514" y="127323"/>
                    <a:pt x="238280" y="117475"/>
                  </a:cubicBezTo>
                  <a:cubicBezTo>
                    <a:pt x="234171" y="115127"/>
                    <a:pt x="229431" y="113876"/>
                    <a:pt x="225580" y="111125"/>
                  </a:cubicBezTo>
                  <a:cubicBezTo>
                    <a:pt x="221926" y="108515"/>
                    <a:pt x="219230" y="104775"/>
                    <a:pt x="216055" y="101600"/>
                  </a:cubicBezTo>
                  <a:cubicBezTo>
                    <a:pt x="214997" y="98425"/>
                    <a:pt x="214377" y="95068"/>
                    <a:pt x="212880" y="92075"/>
                  </a:cubicBezTo>
                  <a:cubicBezTo>
                    <a:pt x="203668" y="73652"/>
                    <a:pt x="208529" y="92115"/>
                    <a:pt x="200180" y="69850"/>
                  </a:cubicBezTo>
                  <a:cubicBezTo>
                    <a:pt x="196912" y="61134"/>
                    <a:pt x="198698" y="54059"/>
                    <a:pt x="190655" y="47625"/>
                  </a:cubicBezTo>
                  <a:cubicBezTo>
                    <a:pt x="188042" y="45534"/>
                    <a:pt x="184305" y="45508"/>
                    <a:pt x="181130" y="44450"/>
                  </a:cubicBezTo>
                  <a:cubicBezTo>
                    <a:pt x="179013" y="41275"/>
                    <a:pt x="177478" y="37623"/>
                    <a:pt x="174780" y="34925"/>
                  </a:cubicBezTo>
                  <a:cubicBezTo>
                    <a:pt x="164321" y="24466"/>
                    <a:pt x="150967" y="29633"/>
                    <a:pt x="146205" y="28575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414091" y="2672738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45414" y="2804935"/>
              <a:ext cx="95815" cy="127799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8" name="Freeform 107"/>
            <p:cNvSpPr/>
            <p:nvPr/>
          </p:nvSpPr>
          <p:spPr>
            <a:xfrm rot="1466438">
              <a:off x="2755856" y="2615241"/>
              <a:ext cx="249099" cy="146606"/>
            </a:xfrm>
            <a:custGeom>
              <a:avLst/>
              <a:gdLst>
                <a:gd name="connsiteX0" fmla="*/ 214613 w 214613"/>
                <a:gd name="connsiteY0" fmla="*/ 31831 h 127783"/>
                <a:gd name="connsiteX1" fmla="*/ 214613 w 214613"/>
                <a:gd name="connsiteY1" fmla="*/ 31831 h 127783"/>
                <a:gd name="connsiteX2" fmla="*/ 146033 w 214613"/>
                <a:gd name="connsiteY2" fmla="*/ 1351 h 127783"/>
                <a:gd name="connsiteX3" fmla="*/ 62213 w 214613"/>
                <a:gd name="connsiteY3" fmla="*/ 8971 h 127783"/>
                <a:gd name="connsiteX4" fmla="*/ 31733 w 214613"/>
                <a:gd name="connsiteY4" fmla="*/ 24211 h 127783"/>
                <a:gd name="connsiteX5" fmla="*/ 8873 w 214613"/>
                <a:gd name="connsiteY5" fmla="*/ 31831 h 127783"/>
                <a:gd name="connsiteX6" fmla="*/ 1253 w 214613"/>
                <a:gd name="connsiteY6" fmla="*/ 62311 h 127783"/>
                <a:gd name="connsiteX7" fmla="*/ 31733 w 214613"/>
                <a:gd name="connsiteY7" fmla="*/ 77551 h 127783"/>
                <a:gd name="connsiteX8" fmla="*/ 146033 w 214613"/>
                <a:gd name="connsiteY8" fmla="*/ 92791 h 127783"/>
                <a:gd name="connsiteX9" fmla="*/ 191753 w 214613"/>
                <a:gd name="connsiteY9" fmla="*/ 123271 h 127783"/>
                <a:gd name="connsiteX10" fmla="*/ 214613 w 214613"/>
                <a:gd name="connsiteY10" fmla="*/ 31831 h 12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13" h="127783">
                  <a:moveTo>
                    <a:pt x="214613" y="31831"/>
                  </a:moveTo>
                  <a:lnTo>
                    <a:pt x="214613" y="31831"/>
                  </a:lnTo>
                  <a:cubicBezTo>
                    <a:pt x="191753" y="21671"/>
                    <a:pt x="170772" y="5062"/>
                    <a:pt x="146033" y="1351"/>
                  </a:cubicBezTo>
                  <a:cubicBezTo>
                    <a:pt x="118288" y="-2811"/>
                    <a:pt x="89723" y="3469"/>
                    <a:pt x="62213" y="8971"/>
                  </a:cubicBezTo>
                  <a:cubicBezTo>
                    <a:pt x="51074" y="11199"/>
                    <a:pt x="42174" y="19736"/>
                    <a:pt x="31733" y="24211"/>
                  </a:cubicBezTo>
                  <a:cubicBezTo>
                    <a:pt x="24350" y="27375"/>
                    <a:pt x="16493" y="29291"/>
                    <a:pt x="8873" y="31831"/>
                  </a:cubicBezTo>
                  <a:cubicBezTo>
                    <a:pt x="6333" y="41991"/>
                    <a:pt x="-3431" y="52944"/>
                    <a:pt x="1253" y="62311"/>
                  </a:cubicBezTo>
                  <a:cubicBezTo>
                    <a:pt x="6333" y="72471"/>
                    <a:pt x="21292" y="73076"/>
                    <a:pt x="31733" y="77551"/>
                  </a:cubicBezTo>
                  <a:cubicBezTo>
                    <a:pt x="69298" y="93650"/>
                    <a:pt x="101082" y="89045"/>
                    <a:pt x="146033" y="92791"/>
                  </a:cubicBezTo>
                  <a:cubicBezTo>
                    <a:pt x="161273" y="102951"/>
                    <a:pt x="185961" y="140647"/>
                    <a:pt x="191753" y="123271"/>
                  </a:cubicBezTo>
                  <a:cubicBezTo>
                    <a:pt x="215025" y="53454"/>
                    <a:pt x="210803" y="47071"/>
                    <a:pt x="214613" y="318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9" name="Freeform 108"/>
            <p:cNvSpPr/>
            <p:nvPr/>
          </p:nvSpPr>
          <p:spPr>
            <a:xfrm rot="1466438">
              <a:off x="2980111" y="2400373"/>
              <a:ext cx="95815" cy="127799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11" name="Freeform 110"/>
            <p:cNvSpPr/>
            <p:nvPr/>
          </p:nvSpPr>
          <p:spPr>
            <a:xfrm rot="1466438">
              <a:off x="2815699" y="2512617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16" name="Freeform 115"/>
            <p:cNvSpPr/>
            <p:nvPr/>
          </p:nvSpPr>
          <p:spPr>
            <a:xfrm rot="7086462">
              <a:off x="2741571" y="2336414"/>
              <a:ext cx="94710" cy="129290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314383" y="2575623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18" name="Freeform 117"/>
            <p:cNvSpPr/>
            <p:nvPr/>
          </p:nvSpPr>
          <p:spPr>
            <a:xfrm rot="6856011">
              <a:off x="2848520" y="2367497"/>
              <a:ext cx="156635" cy="81074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08233" y="2542040"/>
              <a:ext cx="306275" cy="218561"/>
            </a:xfrm>
            <a:custGeom>
              <a:avLst/>
              <a:gdLst>
                <a:gd name="connsiteX0" fmla="*/ 146205 w 263874"/>
                <a:gd name="connsiteY0" fmla="*/ 28575 h 190500"/>
                <a:gd name="connsiteX1" fmla="*/ 146205 w 263874"/>
                <a:gd name="connsiteY1" fmla="*/ 28575 h 190500"/>
                <a:gd name="connsiteX2" fmla="*/ 111280 w 263874"/>
                <a:gd name="connsiteY2" fmla="*/ 15875 h 190500"/>
                <a:gd name="connsiteX3" fmla="*/ 98580 w 263874"/>
                <a:gd name="connsiteY3" fmla="*/ 9525 h 190500"/>
                <a:gd name="connsiteX4" fmla="*/ 66830 w 263874"/>
                <a:gd name="connsiteY4" fmla="*/ 0 h 190500"/>
                <a:gd name="connsiteX5" fmla="*/ 50955 w 263874"/>
                <a:gd name="connsiteY5" fmla="*/ 3175 h 190500"/>
                <a:gd name="connsiteX6" fmla="*/ 41430 w 263874"/>
                <a:gd name="connsiteY6" fmla="*/ 12700 h 190500"/>
                <a:gd name="connsiteX7" fmla="*/ 28730 w 263874"/>
                <a:gd name="connsiteY7" fmla="*/ 19050 h 190500"/>
                <a:gd name="connsiteX8" fmla="*/ 19205 w 263874"/>
                <a:gd name="connsiteY8" fmla="*/ 25400 h 190500"/>
                <a:gd name="connsiteX9" fmla="*/ 12855 w 263874"/>
                <a:gd name="connsiteY9" fmla="*/ 34925 h 190500"/>
                <a:gd name="connsiteX10" fmla="*/ 6505 w 263874"/>
                <a:gd name="connsiteY10" fmla="*/ 53975 h 190500"/>
                <a:gd name="connsiteX11" fmla="*/ 3330 w 263874"/>
                <a:gd name="connsiteY11" fmla="*/ 76200 h 190500"/>
                <a:gd name="connsiteX12" fmla="*/ 155 w 263874"/>
                <a:gd name="connsiteY12" fmla="*/ 85725 h 190500"/>
                <a:gd name="connsiteX13" fmla="*/ 9680 w 263874"/>
                <a:gd name="connsiteY13" fmla="*/ 98425 h 190500"/>
                <a:gd name="connsiteX14" fmla="*/ 28730 w 263874"/>
                <a:gd name="connsiteY14" fmla="*/ 117475 h 190500"/>
                <a:gd name="connsiteX15" fmla="*/ 35080 w 263874"/>
                <a:gd name="connsiteY15" fmla="*/ 127000 h 190500"/>
                <a:gd name="connsiteX16" fmla="*/ 47780 w 263874"/>
                <a:gd name="connsiteY16" fmla="*/ 133350 h 190500"/>
                <a:gd name="connsiteX17" fmla="*/ 57305 w 263874"/>
                <a:gd name="connsiteY17" fmla="*/ 139700 h 190500"/>
                <a:gd name="connsiteX18" fmla="*/ 63655 w 263874"/>
                <a:gd name="connsiteY18" fmla="*/ 158750 h 190500"/>
                <a:gd name="connsiteX19" fmla="*/ 73180 w 263874"/>
                <a:gd name="connsiteY19" fmla="*/ 165100 h 190500"/>
                <a:gd name="connsiteX20" fmla="*/ 82705 w 263874"/>
                <a:gd name="connsiteY20" fmla="*/ 174625 h 190500"/>
                <a:gd name="connsiteX21" fmla="*/ 104930 w 263874"/>
                <a:gd name="connsiteY21" fmla="*/ 180975 h 190500"/>
                <a:gd name="connsiteX22" fmla="*/ 114455 w 263874"/>
                <a:gd name="connsiteY22" fmla="*/ 184150 h 190500"/>
                <a:gd name="connsiteX23" fmla="*/ 155730 w 263874"/>
                <a:gd name="connsiteY23" fmla="*/ 190500 h 190500"/>
                <a:gd name="connsiteX24" fmla="*/ 206530 w 263874"/>
                <a:gd name="connsiteY24" fmla="*/ 187325 h 190500"/>
                <a:gd name="connsiteX25" fmla="*/ 225580 w 263874"/>
                <a:gd name="connsiteY25" fmla="*/ 184150 h 190500"/>
                <a:gd name="connsiteX26" fmla="*/ 235105 w 263874"/>
                <a:gd name="connsiteY26" fmla="*/ 177800 h 190500"/>
                <a:gd name="connsiteX27" fmla="*/ 247805 w 263874"/>
                <a:gd name="connsiteY27" fmla="*/ 174625 h 190500"/>
                <a:gd name="connsiteX28" fmla="*/ 257330 w 263874"/>
                <a:gd name="connsiteY28" fmla="*/ 165100 h 190500"/>
                <a:gd name="connsiteX29" fmla="*/ 263680 w 263874"/>
                <a:gd name="connsiteY29" fmla="*/ 152400 h 190500"/>
                <a:gd name="connsiteX30" fmla="*/ 257330 w 263874"/>
                <a:gd name="connsiteY30" fmla="*/ 127000 h 190500"/>
                <a:gd name="connsiteX31" fmla="*/ 238280 w 263874"/>
                <a:gd name="connsiteY31" fmla="*/ 117475 h 190500"/>
                <a:gd name="connsiteX32" fmla="*/ 225580 w 263874"/>
                <a:gd name="connsiteY32" fmla="*/ 111125 h 190500"/>
                <a:gd name="connsiteX33" fmla="*/ 216055 w 263874"/>
                <a:gd name="connsiteY33" fmla="*/ 101600 h 190500"/>
                <a:gd name="connsiteX34" fmla="*/ 212880 w 263874"/>
                <a:gd name="connsiteY34" fmla="*/ 92075 h 190500"/>
                <a:gd name="connsiteX35" fmla="*/ 200180 w 263874"/>
                <a:gd name="connsiteY35" fmla="*/ 69850 h 190500"/>
                <a:gd name="connsiteX36" fmla="*/ 190655 w 263874"/>
                <a:gd name="connsiteY36" fmla="*/ 47625 h 190500"/>
                <a:gd name="connsiteX37" fmla="*/ 181130 w 263874"/>
                <a:gd name="connsiteY37" fmla="*/ 44450 h 190500"/>
                <a:gd name="connsiteX38" fmla="*/ 174780 w 263874"/>
                <a:gd name="connsiteY38" fmla="*/ 34925 h 190500"/>
                <a:gd name="connsiteX39" fmla="*/ 146205 w 263874"/>
                <a:gd name="connsiteY39" fmla="*/ 2857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63874" h="190500">
                  <a:moveTo>
                    <a:pt x="146205" y="28575"/>
                  </a:moveTo>
                  <a:lnTo>
                    <a:pt x="146205" y="28575"/>
                  </a:lnTo>
                  <a:cubicBezTo>
                    <a:pt x="134563" y="24342"/>
                    <a:pt x="122781" y="20476"/>
                    <a:pt x="111280" y="15875"/>
                  </a:cubicBezTo>
                  <a:cubicBezTo>
                    <a:pt x="106886" y="14117"/>
                    <a:pt x="102974" y="11283"/>
                    <a:pt x="98580" y="9525"/>
                  </a:cubicBezTo>
                  <a:cubicBezTo>
                    <a:pt x="85697" y="4372"/>
                    <a:pt x="79305" y="3119"/>
                    <a:pt x="66830" y="0"/>
                  </a:cubicBezTo>
                  <a:cubicBezTo>
                    <a:pt x="61538" y="1058"/>
                    <a:pt x="55782" y="762"/>
                    <a:pt x="50955" y="3175"/>
                  </a:cubicBezTo>
                  <a:cubicBezTo>
                    <a:pt x="46939" y="5183"/>
                    <a:pt x="45084" y="10090"/>
                    <a:pt x="41430" y="12700"/>
                  </a:cubicBezTo>
                  <a:cubicBezTo>
                    <a:pt x="37579" y="15451"/>
                    <a:pt x="32839" y="16702"/>
                    <a:pt x="28730" y="19050"/>
                  </a:cubicBezTo>
                  <a:cubicBezTo>
                    <a:pt x="25417" y="20943"/>
                    <a:pt x="22380" y="23283"/>
                    <a:pt x="19205" y="25400"/>
                  </a:cubicBezTo>
                  <a:cubicBezTo>
                    <a:pt x="17088" y="28575"/>
                    <a:pt x="14405" y="31438"/>
                    <a:pt x="12855" y="34925"/>
                  </a:cubicBezTo>
                  <a:cubicBezTo>
                    <a:pt x="10137" y="41042"/>
                    <a:pt x="6505" y="53975"/>
                    <a:pt x="6505" y="53975"/>
                  </a:cubicBezTo>
                  <a:cubicBezTo>
                    <a:pt x="5447" y="61383"/>
                    <a:pt x="4798" y="68862"/>
                    <a:pt x="3330" y="76200"/>
                  </a:cubicBezTo>
                  <a:cubicBezTo>
                    <a:pt x="2674" y="79482"/>
                    <a:pt x="-764" y="82507"/>
                    <a:pt x="155" y="85725"/>
                  </a:cubicBezTo>
                  <a:cubicBezTo>
                    <a:pt x="1609" y="90813"/>
                    <a:pt x="6604" y="94119"/>
                    <a:pt x="9680" y="98425"/>
                  </a:cubicBezTo>
                  <a:cubicBezTo>
                    <a:pt x="28386" y="124614"/>
                    <a:pt x="-87" y="88658"/>
                    <a:pt x="28730" y="117475"/>
                  </a:cubicBezTo>
                  <a:cubicBezTo>
                    <a:pt x="31428" y="120173"/>
                    <a:pt x="32149" y="124557"/>
                    <a:pt x="35080" y="127000"/>
                  </a:cubicBezTo>
                  <a:cubicBezTo>
                    <a:pt x="38716" y="130030"/>
                    <a:pt x="43671" y="131002"/>
                    <a:pt x="47780" y="133350"/>
                  </a:cubicBezTo>
                  <a:cubicBezTo>
                    <a:pt x="51093" y="135243"/>
                    <a:pt x="54130" y="137583"/>
                    <a:pt x="57305" y="139700"/>
                  </a:cubicBezTo>
                  <a:cubicBezTo>
                    <a:pt x="59422" y="146050"/>
                    <a:pt x="58086" y="155037"/>
                    <a:pt x="63655" y="158750"/>
                  </a:cubicBezTo>
                  <a:cubicBezTo>
                    <a:pt x="66830" y="160867"/>
                    <a:pt x="70249" y="162657"/>
                    <a:pt x="73180" y="165100"/>
                  </a:cubicBezTo>
                  <a:cubicBezTo>
                    <a:pt x="76629" y="167975"/>
                    <a:pt x="78969" y="172134"/>
                    <a:pt x="82705" y="174625"/>
                  </a:cubicBezTo>
                  <a:cubicBezTo>
                    <a:pt x="85560" y="176528"/>
                    <a:pt x="103078" y="180446"/>
                    <a:pt x="104930" y="180975"/>
                  </a:cubicBezTo>
                  <a:cubicBezTo>
                    <a:pt x="108148" y="181894"/>
                    <a:pt x="111208" y="183338"/>
                    <a:pt x="114455" y="184150"/>
                  </a:cubicBezTo>
                  <a:cubicBezTo>
                    <a:pt x="129000" y="187786"/>
                    <a:pt x="140307" y="188572"/>
                    <a:pt x="155730" y="190500"/>
                  </a:cubicBezTo>
                  <a:cubicBezTo>
                    <a:pt x="172663" y="189442"/>
                    <a:pt x="189633" y="188861"/>
                    <a:pt x="206530" y="187325"/>
                  </a:cubicBezTo>
                  <a:cubicBezTo>
                    <a:pt x="212941" y="186742"/>
                    <a:pt x="219473" y="186186"/>
                    <a:pt x="225580" y="184150"/>
                  </a:cubicBezTo>
                  <a:cubicBezTo>
                    <a:pt x="229200" y="182943"/>
                    <a:pt x="231598" y="179303"/>
                    <a:pt x="235105" y="177800"/>
                  </a:cubicBezTo>
                  <a:cubicBezTo>
                    <a:pt x="239116" y="176081"/>
                    <a:pt x="243572" y="175683"/>
                    <a:pt x="247805" y="174625"/>
                  </a:cubicBezTo>
                  <a:cubicBezTo>
                    <a:pt x="250980" y="171450"/>
                    <a:pt x="254720" y="168754"/>
                    <a:pt x="257330" y="165100"/>
                  </a:cubicBezTo>
                  <a:cubicBezTo>
                    <a:pt x="260081" y="161249"/>
                    <a:pt x="263680" y="157133"/>
                    <a:pt x="263680" y="152400"/>
                  </a:cubicBezTo>
                  <a:cubicBezTo>
                    <a:pt x="263680" y="143673"/>
                    <a:pt x="265609" y="129760"/>
                    <a:pt x="257330" y="127000"/>
                  </a:cubicBezTo>
                  <a:cubicBezTo>
                    <a:pt x="239866" y="121179"/>
                    <a:pt x="255514" y="127323"/>
                    <a:pt x="238280" y="117475"/>
                  </a:cubicBezTo>
                  <a:cubicBezTo>
                    <a:pt x="234171" y="115127"/>
                    <a:pt x="229431" y="113876"/>
                    <a:pt x="225580" y="111125"/>
                  </a:cubicBezTo>
                  <a:cubicBezTo>
                    <a:pt x="221926" y="108515"/>
                    <a:pt x="219230" y="104775"/>
                    <a:pt x="216055" y="101600"/>
                  </a:cubicBezTo>
                  <a:cubicBezTo>
                    <a:pt x="214997" y="98425"/>
                    <a:pt x="214377" y="95068"/>
                    <a:pt x="212880" y="92075"/>
                  </a:cubicBezTo>
                  <a:cubicBezTo>
                    <a:pt x="203668" y="73652"/>
                    <a:pt x="208529" y="92115"/>
                    <a:pt x="200180" y="69850"/>
                  </a:cubicBezTo>
                  <a:cubicBezTo>
                    <a:pt x="196912" y="61134"/>
                    <a:pt x="198698" y="54059"/>
                    <a:pt x="190655" y="47625"/>
                  </a:cubicBezTo>
                  <a:cubicBezTo>
                    <a:pt x="188042" y="45534"/>
                    <a:pt x="184305" y="45508"/>
                    <a:pt x="181130" y="44450"/>
                  </a:cubicBezTo>
                  <a:cubicBezTo>
                    <a:pt x="179013" y="41275"/>
                    <a:pt x="177478" y="37623"/>
                    <a:pt x="174780" y="34925"/>
                  </a:cubicBezTo>
                  <a:cubicBezTo>
                    <a:pt x="164321" y="24466"/>
                    <a:pt x="150967" y="29633"/>
                    <a:pt x="146205" y="28575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614856" y="2681550"/>
              <a:ext cx="280074" cy="331484"/>
            </a:xfrm>
            <a:custGeom>
              <a:avLst/>
              <a:gdLst>
                <a:gd name="connsiteX0" fmla="*/ 241300 w 241300"/>
                <a:gd name="connsiteY0" fmla="*/ 285750 h 288925"/>
                <a:gd name="connsiteX1" fmla="*/ 241300 w 241300"/>
                <a:gd name="connsiteY1" fmla="*/ 285750 h 288925"/>
                <a:gd name="connsiteX2" fmla="*/ 215900 w 241300"/>
                <a:gd name="connsiteY2" fmla="*/ 260350 h 288925"/>
                <a:gd name="connsiteX3" fmla="*/ 190500 w 241300"/>
                <a:gd name="connsiteY3" fmla="*/ 238125 h 288925"/>
                <a:gd name="connsiteX4" fmla="*/ 184150 w 241300"/>
                <a:gd name="connsiteY4" fmla="*/ 225425 h 288925"/>
                <a:gd name="connsiteX5" fmla="*/ 158750 w 241300"/>
                <a:gd name="connsiteY5" fmla="*/ 203200 h 288925"/>
                <a:gd name="connsiteX6" fmla="*/ 146050 w 241300"/>
                <a:gd name="connsiteY6" fmla="*/ 168275 h 288925"/>
                <a:gd name="connsiteX7" fmla="*/ 142875 w 241300"/>
                <a:gd name="connsiteY7" fmla="*/ 155575 h 288925"/>
                <a:gd name="connsiteX8" fmla="*/ 139700 w 241300"/>
                <a:gd name="connsiteY8" fmla="*/ 146050 h 288925"/>
                <a:gd name="connsiteX9" fmla="*/ 136525 w 241300"/>
                <a:gd name="connsiteY9" fmla="*/ 130175 h 288925"/>
                <a:gd name="connsiteX10" fmla="*/ 152400 w 241300"/>
                <a:gd name="connsiteY10" fmla="*/ 104775 h 288925"/>
                <a:gd name="connsiteX11" fmla="*/ 171450 w 241300"/>
                <a:gd name="connsiteY11" fmla="*/ 85725 h 288925"/>
                <a:gd name="connsiteX12" fmla="*/ 180975 w 241300"/>
                <a:gd name="connsiteY12" fmla="*/ 66675 h 288925"/>
                <a:gd name="connsiteX13" fmla="*/ 174625 w 241300"/>
                <a:gd name="connsiteY13" fmla="*/ 31750 h 288925"/>
                <a:gd name="connsiteX14" fmla="*/ 168275 w 241300"/>
                <a:gd name="connsiteY14" fmla="*/ 22225 h 288925"/>
                <a:gd name="connsiteX15" fmla="*/ 146050 w 241300"/>
                <a:gd name="connsiteY15" fmla="*/ 3175 h 288925"/>
                <a:gd name="connsiteX16" fmla="*/ 76200 w 241300"/>
                <a:gd name="connsiteY16" fmla="*/ 0 h 288925"/>
                <a:gd name="connsiteX17" fmla="*/ 50800 w 241300"/>
                <a:gd name="connsiteY17" fmla="*/ 3175 h 288925"/>
                <a:gd name="connsiteX18" fmla="*/ 47625 w 241300"/>
                <a:gd name="connsiteY18" fmla="*/ 12700 h 288925"/>
                <a:gd name="connsiteX19" fmla="*/ 38100 w 241300"/>
                <a:gd name="connsiteY19" fmla="*/ 25400 h 288925"/>
                <a:gd name="connsiteX20" fmla="*/ 25400 w 241300"/>
                <a:gd name="connsiteY20" fmla="*/ 47625 h 288925"/>
                <a:gd name="connsiteX21" fmla="*/ 22225 w 241300"/>
                <a:gd name="connsiteY21" fmla="*/ 60325 h 288925"/>
                <a:gd name="connsiteX22" fmla="*/ 19050 w 241300"/>
                <a:gd name="connsiteY22" fmla="*/ 95250 h 288925"/>
                <a:gd name="connsiteX23" fmla="*/ 9525 w 241300"/>
                <a:gd name="connsiteY23" fmla="*/ 101600 h 288925"/>
                <a:gd name="connsiteX24" fmla="*/ 3175 w 241300"/>
                <a:gd name="connsiteY24" fmla="*/ 120650 h 288925"/>
                <a:gd name="connsiteX25" fmla="*/ 0 w 241300"/>
                <a:gd name="connsiteY25" fmla="*/ 130175 h 288925"/>
                <a:gd name="connsiteX26" fmla="*/ 3175 w 241300"/>
                <a:gd name="connsiteY26" fmla="*/ 196850 h 288925"/>
                <a:gd name="connsiteX27" fmla="*/ 9525 w 241300"/>
                <a:gd name="connsiteY27" fmla="*/ 215900 h 288925"/>
                <a:gd name="connsiteX28" fmla="*/ 22225 w 241300"/>
                <a:gd name="connsiteY28" fmla="*/ 225425 h 288925"/>
                <a:gd name="connsiteX29" fmla="*/ 38100 w 241300"/>
                <a:gd name="connsiteY29" fmla="*/ 234950 h 288925"/>
                <a:gd name="connsiteX30" fmla="*/ 47625 w 241300"/>
                <a:gd name="connsiteY30" fmla="*/ 244475 h 288925"/>
                <a:gd name="connsiteX31" fmla="*/ 66675 w 241300"/>
                <a:gd name="connsiteY31" fmla="*/ 250825 h 288925"/>
                <a:gd name="connsiteX32" fmla="*/ 76200 w 241300"/>
                <a:gd name="connsiteY32" fmla="*/ 257175 h 288925"/>
                <a:gd name="connsiteX33" fmla="*/ 95250 w 241300"/>
                <a:gd name="connsiteY33" fmla="*/ 260350 h 288925"/>
                <a:gd name="connsiteX34" fmla="*/ 149225 w 241300"/>
                <a:gd name="connsiteY34" fmla="*/ 266700 h 288925"/>
                <a:gd name="connsiteX35" fmla="*/ 174625 w 241300"/>
                <a:gd name="connsiteY35" fmla="*/ 276225 h 288925"/>
                <a:gd name="connsiteX36" fmla="*/ 184150 w 241300"/>
                <a:gd name="connsiteY36" fmla="*/ 282575 h 288925"/>
                <a:gd name="connsiteX37" fmla="*/ 203200 w 241300"/>
                <a:gd name="connsiteY37" fmla="*/ 288925 h 288925"/>
                <a:gd name="connsiteX38" fmla="*/ 241300 w 241300"/>
                <a:gd name="connsiteY38" fmla="*/ 285750 h 28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41300" h="288925">
                  <a:moveTo>
                    <a:pt x="241300" y="285750"/>
                  </a:moveTo>
                  <a:lnTo>
                    <a:pt x="241300" y="285750"/>
                  </a:lnTo>
                  <a:cubicBezTo>
                    <a:pt x="232833" y="277283"/>
                    <a:pt x="224726" y="268441"/>
                    <a:pt x="215900" y="260350"/>
                  </a:cubicBezTo>
                  <a:cubicBezTo>
                    <a:pt x="203041" y="248562"/>
                    <a:pt x="201703" y="253063"/>
                    <a:pt x="190500" y="238125"/>
                  </a:cubicBezTo>
                  <a:cubicBezTo>
                    <a:pt x="187660" y="234339"/>
                    <a:pt x="186901" y="229276"/>
                    <a:pt x="184150" y="225425"/>
                  </a:cubicBezTo>
                  <a:cubicBezTo>
                    <a:pt x="179378" y="218744"/>
                    <a:pt x="163726" y="207181"/>
                    <a:pt x="158750" y="203200"/>
                  </a:cubicBezTo>
                  <a:cubicBezTo>
                    <a:pt x="154542" y="192679"/>
                    <a:pt x="148767" y="179145"/>
                    <a:pt x="146050" y="168275"/>
                  </a:cubicBezTo>
                  <a:cubicBezTo>
                    <a:pt x="144992" y="164042"/>
                    <a:pt x="144074" y="159771"/>
                    <a:pt x="142875" y="155575"/>
                  </a:cubicBezTo>
                  <a:cubicBezTo>
                    <a:pt x="141956" y="152357"/>
                    <a:pt x="140512" y="149297"/>
                    <a:pt x="139700" y="146050"/>
                  </a:cubicBezTo>
                  <a:cubicBezTo>
                    <a:pt x="138391" y="140815"/>
                    <a:pt x="137583" y="135467"/>
                    <a:pt x="136525" y="130175"/>
                  </a:cubicBezTo>
                  <a:cubicBezTo>
                    <a:pt x="141727" y="109366"/>
                    <a:pt x="135825" y="123718"/>
                    <a:pt x="152400" y="104775"/>
                  </a:cubicBezTo>
                  <a:cubicBezTo>
                    <a:pt x="168940" y="85872"/>
                    <a:pt x="154114" y="97282"/>
                    <a:pt x="171450" y="85725"/>
                  </a:cubicBezTo>
                  <a:cubicBezTo>
                    <a:pt x="174661" y="80909"/>
                    <a:pt x="180975" y="73248"/>
                    <a:pt x="180975" y="66675"/>
                  </a:cubicBezTo>
                  <a:cubicBezTo>
                    <a:pt x="180975" y="60108"/>
                    <a:pt x="179090" y="40680"/>
                    <a:pt x="174625" y="31750"/>
                  </a:cubicBezTo>
                  <a:cubicBezTo>
                    <a:pt x="172918" y="28337"/>
                    <a:pt x="170758" y="25122"/>
                    <a:pt x="168275" y="22225"/>
                  </a:cubicBezTo>
                  <a:cubicBezTo>
                    <a:pt x="167216" y="20989"/>
                    <a:pt x="151417" y="3819"/>
                    <a:pt x="146050" y="3175"/>
                  </a:cubicBezTo>
                  <a:cubicBezTo>
                    <a:pt x="122909" y="398"/>
                    <a:pt x="99483" y="1058"/>
                    <a:pt x="76200" y="0"/>
                  </a:cubicBezTo>
                  <a:cubicBezTo>
                    <a:pt x="67733" y="1058"/>
                    <a:pt x="58597" y="-290"/>
                    <a:pt x="50800" y="3175"/>
                  </a:cubicBezTo>
                  <a:cubicBezTo>
                    <a:pt x="47742" y="4534"/>
                    <a:pt x="49285" y="9794"/>
                    <a:pt x="47625" y="12700"/>
                  </a:cubicBezTo>
                  <a:cubicBezTo>
                    <a:pt x="45000" y="17294"/>
                    <a:pt x="41275" y="21167"/>
                    <a:pt x="38100" y="25400"/>
                  </a:cubicBezTo>
                  <a:cubicBezTo>
                    <a:pt x="28389" y="54533"/>
                    <a:pt x="44622" y="9182"/>
                    <a:pt x="25400" y="47625"/>
                  </a:cubicBezTo>
                  <a:cubicBezTo>
                    <a:pt x="23449" y="51528"/>
                    <a:pt x="23283" y="56092"/>
                    <a:pt x="22225" y="60325"/>
                  </a:cubicBezTo>
                  <a:cubicBezTo>
                    <a:pt x="21167" y="71967"/>
                    <a:pt x="22488" y="84077"/>
                    <a:pt x="19050" y="95250"/>
                  </a:cubicBezTo>
                  <a:cubicBezTo>
                    <a:pt x="17928" y="98897"/>
                    <a:pt x="11547" y="98364"/>
                    <a:pt x="9525" y="101600"/>
                  </a:cubicBezTo>
                  <a:cubicBezTo>
                    <a:pt x="5977" y="107276"/>
                    <a:pt x="5292" y="114300"/>
                    <a:pt x="3175" y="120650"/>
                  </a:cubicBezTo>
                  <a:lnTo>
                    <a:pt x="0" y="130175"/>
                  </a:lnTo>
                  <a:cubicBezTo>
                    <a:pt x="1058" y="152400"/>
                    <a:pt x="718" y="174736"/>
                    <a:pt x="3175" y="196850"/>
                  </a:cubicBezTo>
                  <a:cubicBezTo>
                    <a:pt x="3914" y="203503"/>
                    <a:pt x="4170" y="211884"/>
                    <a:pt x="9525" y="215900"/>
                  </a:cubicBezTo>
                  <a:cubicBezTo>
                    <a:pt x="13758" y="219075"/>
                    <a:pt x="17822" y="222490"/>
                    <a:pt x="22225" y="225425"/>
                  </a:cubicBezTo>
                  <a:cubicBezTo>
                    <a:pt x="27360" y="228848"/>
                    <a:pt x="33163" y="231247"/>
                    <a:pt x="38100" y="234950"/>
                  </a:cubicBezTo>
                  <a:cubicBezTo>
                    <a:pt x="41692" y="237644"/>
                    <a:pt x="43700" y="242294"/>
                    <a:pt x="47625" y="244475"/>
                  </a:cubicBezTo>
                  <a:cubicBezTo>
                    <a:pt x="53476" y="247726"/>
                    <a:pt x="61106" y="247112"/>
                    <a:pt x="66675" y="250825"/>
                  </a:cubicBezTo>
                  <a:cubicBezTo>
                    <a:pt x="69850" y="252942"/>
                    <a:pt x="72580" y="255968"/>
                    <a:pt x="76200" y="257175"/>
                  </a:cubicBezTo>
                  <a:cubicBezTo>
                    <a:pt x="82307" y="259211"/>
                    <a:pt x="88937" y="259087"/>
                    <a:pt x="95250" y="260350"/>
                  </a:cubicBezTo>
                  <a:cubicBezTo>
                    <a:pt x="131935" y="267687"/>
                    <a:pt x="70086" y="260612"/>
                    <a:pt x="149225" y="266700"/>
                  </a:cubicBezTo>
                  <a:cubicBezTo>
                    <a:pt x="163115" y="270173"/>
                    <a:pt x="161712" y="268846"/>
                    <a:pt x="174625" y="276225"/>
                  </a:cubicBezTo>
                  <a:cubicBezTo>
                    <a:pt x="177938" y="278118"/>
                    <a:pt x="180663" y="281025"/>
                    <a:pt x="184150" y="282575"/>
                  </a:cubicBezTo>
                  <a:cubicBezTo>
                    <a:pt x="190267" y="285293"/>
                    <a:pt x="203200" y="288925"/>
                    <a:pt x="203200" y="288925"/>
                  </a:cubicBezTo>
                  <a:cubicBezTo>
                    <a:pt x="234127" y="285489"/>
                    <a:pt x="234950" y="286279"/>
                    <a:pt x="241300" y="2857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084415" y="2320168"/>
              <a:ext cx="306275" cy="218561"/>
            </a:xfrm>
            <a:custGeom>
              <a:avLst/>
              <a:gdLst>
                <a:gd name="connsiteX0" fmla="*/ 146205 w 263874"/>
                <a:gd name="connsiteY0" fmla="*/ 28575 h 190500"/>
                <a:gd name="connsiteX1" fmla="*/ 146205 w 263874"/>
                <a:gd name="connsiteY1" fmla="*/ 28575 h 190500"/>
                <a:gd name="connsiteX2" fmla="*/ 111280 w 263874"/>
                <a:gd name="connsiteY2" fmla="*/ 15875 h 190500"/>
                <a:gd name="connsiteX3" fmla="*/ 98580 w 263874"/>
                <a:gd name="connsiteY3" fmla="*/ 9525 h 190500"/>
                <a:gd name="connsiteX4" fmla="*/ 66830 w 263874"/>
                <a:gd name="connsiteY4" fmla="*/ 0 h 190500"/>
                <a:gd name="connsiteX5" fmla="*/ 50955 w 263874"/>
                <a:gd name="connsiteY5" fmla="*/ 3175 h 190500"/>
                <a:gd name="connsiteX6" fmla="*/ 41430 w 263874"/>
                <a:gd name="connsiteY6" fmla="*/ 12700 h 190500"/>
                <a:gd name="connsiteX7" fmla="*/ 28730 w 263874"/>
                <a:gd name="connsiteY7" fmla="*/ 19050 h 190500"/>
                <a:gd name="connsiteX8" fmla="*/ 19205 w 263874"/>
                <a:gd name="connsiteY8" fmla="*/ 25400 h 190500"/>
                <a:gd name="connsiteX9" fmla="*/ 12855 w 263874"/>
                <a:gd name="connsiteY9" fmla="*/ 34925 h 190500"/>
                <a:gd name="connsiteX10" fmla="*/ 6505 w 263874"/>
                <a:gd name="connsiteY10" fmla="*/ 53975 h 190500"/>
                <a:gd name="connsiteX11" fmla="*/ 3330 w 263874"/>
                <a:gd name="connsiteY11" fmla="*/ 76200 h 190500"/>
                <a:gd name="connsiteX12" fmla="*/ 155 w 263874"/>
                <a:gd name="connsiteY12" fmla="*/ 85725 h 190500"/>
                <a:gd name="connsiteX13" fmla="*/ 9680 w 263874"/>
                <a:gd name="connsiteY13" fmla="*/ 98425 h 190500"/>
                <a:gd name="connsiteX14" fmla="*/ 28730 w 263874"/>
                <a:gd name="connsiteY14" fmla="*/ 117475 h 190500"/>
                <a:gd name="connsiteX15" fmla="*/ 35080 w 263874"/>
                <a:gd name="connsiteY15" fmla="*/ 127000 h 190500"/>
                <a:gd name="connsiteX16" fmla="*/ 47780 w 263874"/>
                <a:gd name="connsiteY16" fmla="*/ 133350 h 190500"/>
                <a:gd name="connsiteX17" fmla="*/ 57305 w 263874"/>
                <a:gd name="connsiteY17" fmla="*/ 139700 h 190500"/>
                <a:gd name="connsiteX18" fmla="*/ 63655 w 263874"/>
                <a:gd name="connsiteY18" fmla="*/ 158750 h 190500"/>
                <a:gd name="connsiteX19" fmla="*/ 73180 w 263874"/>
                <a:gd name="connsiteY19" fmla="*/ 165100 h 190500"/>
                <a:gd name="connsiteX20" fmla="*/ 82705 w 263874"/>
                <a:gd name="connsiteY20" fmla="*/ 174625 h 190500"/>
                <a:gd name="connsiteX21" fmla="*/ 104930 w 263874"/>
                <a:gd name="connsiteY21" fmla="*/ 180975 h 190500"/>
                <a:gd name="connsiteX22" fmla="*/ 114455 w 263874"/>
                <a:gd name="connsiteY22" fmla="*/ 184150 h 190500"/>
                <a:gd name="connsiteX23" fmla="*/ 155730 w 263874"/>
                <a:gd name="connsiteY23" fmla="*/ 190500 h 190500"/>
                <a:gd name="connsiteX24" fmla="*/ 206530 w 263874"/>
                <a:gd name="connsiteY24" fmla="*/ 187325 h 190500"/>
                <a:gd name="connsiteX25" fmla="*/ 225580 w 263874"/>
                <a:gd name="connsiteY25" fmla="*/ 184150 h 190500"/>
                <a:gd name="connsiteX26" fmla="*/ 235105 w 263874"/>
                <a:gd name="connsiteY26" fmla="*/ 177800 h 190500"/>
                <a:gd name="connsiteX27" fmla="*/ 247805 w 263874"/>
                <a:gd name="connsiteY27" fmla="*/ 174625 h 190500"/>
                <a:gd name="connsiteX28" fmla="*/ 257330 w 263874"/>
                <a:gd name="connsiteY28" fmla="*/ 165100 h 190500"/>
                <a:gd name="connsiteX29" fmla="*/ 263680 w 263874"/>
                <a:gd name="connsiteY29" fmla="*/ 152400 h 190500"/>
                <a:gd name="connsiteX30" fmla="*/ 257330 w 263874"/>
                <a:gd name="connsiteY30" fmla="*/ 127000 h 190500"/>
                <a:gd name="connsiteX31" fmla="*/ 238280 w 263874"/>
                <a:gd name="connsiteY31" fmla="*/ 117475 h 190500"/>
                <a:gd name="connsiteX32" fmla="*/ 225580 w 263874"/>
                <a:gd name="connsiteY32" fmla="*/ 111125 h 190500"/>
                <a:gd name="connsiteX33" fmla="*/ 216055 w 263874"/>
                <a:gd name="connsiteY33" fmla="*/ 101600 h 190500"/>
                <a:gd name="connsiteX34" fmla="*/ 212880 w 263874"/>
                <a:gd name="connsiteY34" fmla="*/ 92075 h 190500"/>
                <a:gd name="connsiteX35" fmla="*/ 200180 w 263874"/>
                <a:gd name="connsiteY35" fmla="*/ 69850 h 190500"/>
                <a:gd name="connsiteX36" fmla="*/ 190655 w 263874"/>
                <a:gd name="connsiteY36" fmla="*/ 47625 h 190500"/>
                <a:gd name="connsiteX37" fmla="*/ 181130 w 263874"/>
                <a:gd name="connsiteY37" fmla="*/ 44450 h 190500"/>
                <a:gd name="connsiteX38" fmla="*/ 174780 w 263874"/>
                <a:gd name="connsiteY38" fmla="*/ 34925 h 190500"/>
                <a:gd name="connsiteX39" fmla="*/ 146205 w 263874"/>
                <a:gd name="connsiteY39" fmla="*/ 2857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63874" h="190500">
                  <a:moveTo>
                    <a:pt x="146205" y="28575"/>
                  </a:moveTo>
                  <a:lnTo>
                    <a:pt x="146205" y="28575"/>
                  </a:lnTo>
                  <a:cubicBezTo>
                    <a:pt x="134563" y="24342"/>
                    <a:pt x="122781" y="20476"/>
                    <a:pt x="111280" y="15875"/>
                  </a:cubicBezTo>
                  <a:cubicBezTo>
                    <a:pt x="106886" y="14117"/>
                    <a:pt x="102974" y="11283"/>
                    <a:pt x="98580" y="9525"/>
                  </a:cubicBezTo>
                  <a:cubicBezTo>
                    <a:pt x="85697" y="4372"/>
                    <a:pt x="79305" y="3119"/>
                    <a:pt x="66830" y="0"/>
                  </a:cubicBezTo>
                  <a:cubicBezTo>
                    <a:pt x="61538" y="1058"/>
                    <a:pt x="55782" y="762"/>
                    <a:pt x="50955" y="3175"/>
                  </a:cubicBezTo>
                  <a:cubicBezTo>
                    <a:pt x="46939" y="5183"/>
                    <a:pt x="45084" y="10090"/>
                    <a:pt x="41430" y="12700"/>
                  </a:cubicBezTo>
                  <a:cubicBezTo>
                    <a:pt x="37579" y="15451"/>
                    <a:pt x="32839" y="16702"/>
                    <a:pt x="28730" y="19050"/>
                  </a:cubicBezTo>
                  <a:cubicBezTo>
                    <a:pt x="25417" y="20943"/>
                    <a:pt x="22380" y="23283"/>
                    <a:pt x="19205" y="25400"/>
                  </a:cubicBezTo>
                  <a:cubicBezTo>
                    <a:pt x="17088" y="28575"/>
                    <a:pt x="14405" y="31438"/>
                    <a:pt x="12855" y="34925"/>
                  </a:cubicBezTo>
                  <a:cubicBezTo>
                    <a:pt x="10137" y="41042"/>
                    <a:pt x="6505" y="53975"/>
                    <a:pt x="6505" y="53975"/>
                  </a:cubicBezTo>
                  <a:cubicBezTo>
                    <a:pt x="5447" y="61383"/>
                    <a:pt x="4798" y="68862"/>
                    <a:pt x="3330" y="76200"/>
                  </a:cubicBezTo>
                  <a:cubicBezTo>
                    <a:pt x="2674" y="79482"/>
                    <a:pt x="-764" y="82507"/>
                    <a:pt x="155" y="85725"/>
                  </a:cubicBezTo>
                  <a:cubicBezTo>
                    <a:pt x="1609" y="90813"/>
                    <a:pt x="6604" y="94119"/>
                    <a:pt x="9680" y="98425"/>
                  </a:cubicBezTo>
                  <a:cubicBezTo>
                    <a:pt x="28386" y="124614"/>
                    <a:pt x="-87" y="88658"/>
                    <a:pt x="28730" y="117475"/>
                  </a:cubicBezTo>
                  <a:cubicBezTo>
                    <a:pt x="31428" y="120173"/>
                    <a:pt x="32149" y="124557"/>
                    <a:pt x="35080" y="127000"/>
                  </a:cubicBezTo>
                  <a:cubicBezTo>
                    <a:pt x="38716" y="130030"/>
                    <a:pt x="43671" y="131002"/>
                    <a:pt x="47780" y="133350"/>
                  </a:cubicBezTo>
                  <a:cubicBezTo>
                    <a:pt x="51093" y="135243"/>
                    <a:pt x="54130" y="137583"/>
                    <a:pt x="57305" y="139700"/>
                  </a:cubicBezTo>
                  <a:cubicBezTo>
                    <a:pt x="59422" y="146050"/>
                    <a:pt x="58086" y="155037"/>
                    <a:pt x="63655" y="158750"/>
                  </a:cubicBezTo>
                  <a:cubicBezTo>
                    <a:pt x="66830" y="160867"/>
                    <a:pt x="70249" y="162657"/>
                    <a:pt x="73180" y="165100"/>
                  </a:cubicBezTo>
                  <a:cubicBezTo>
                    <a:pt x="76629" y="167975"/>
                    <a:pt x="78969" y="172134"/>
                    <a:pt x="82705" y="174625"/>
                  </a:cubicBezTo>
                  <a:cubicBezTo>
                    <a:pt x="85560" y="176528"/>
                    <a:pt x="103078" y="180446"/>
                    <a:pt x="104930" y="180975"/>
                  </a:cubicBezTo>
                  <a:cubicBezTo>
                    <a:pt x="108148" y="181894"/>
                    <a:pt x="111208" y="183338"/>
                    <a:pt x="114455" y="184150"/>
                  </a:cubicBezTo>
                  <a:cubicBezTo>
                    <a:pt x="129000" y="187786"/>
                    <a:pt x="140307" y="188572"/>
                    <a:pt x="155730" y="190500"/>
                  </a:cubicBezTo>
                  <a:cubicBezTo>
                    <a:pt x="172663" y="189442"/>
                    <a:pt x="189633" y="188861"/>
                    <a:pt x="206530" y="187325"/>
                  </a:cubicBezTo>
                  <a:cubicBezTo>
                    <a:pt x="212941" y="186742"/>
                    <a:pt x="219473" y="186186"/>
                    <a:pt x="225580" y="184150"/>
                  </a:cubicBezTo>
                  <a:cubicBezTo>
                    <a:pt x="229200" y="182943"/>
                    <a:pt x="231598" y="179303"/>
                    <a:pt x="235105" y="177800"/>
                  </a:cubicBezTo>
                  <a:cubicBezTo>
                    <a:pt x="239116" y="176081"/>
                    <a:pt x="243572" y="175683"/>
                    <a:pt x="247805" y="174625"/>
                  </a:cubicBezTo>
                  <a:cubicBezTo>
                    <a:pt x="250980" y="171450"/>
                    <a:pt x="254720" y="168754"/>
                    <a:pt x="257330" y="165100"/>
                  </a:cubicBezTo>
                  <a:cubicBezTo>
                    <a:pt x="260081" y="161249"/>
                    <a:pt x="263680" y="157133"/>
                    <a:pt x="263680" y="152400"/>
                  </a:cubicBezTo>
                  <a:cubicBezTo>
                    <a:pt x="263680" y="143673"/>
                    <a:pt x="265609" y="129760"/>
                    <a:pt x="257330" y="127000"/>
                  </a:cubicBezTo>
                  <a:cubicBezTo>
                    <a:pt x="239866" y="121179"/>
                    <a:pt x="255514" y="127323"/>
                    <a:pt x="238280" y="117475"/>
                  </a:cubicBezTo>
                  <a:cubicBezTo>
                    <a:pt x="234171" y="115127"/>
                    <a:pt x="229431" y="113876"/>
                    <a:pt x="225580" y="111125"/>
                  </a:cubicBezTo>
                  <a:cubicBezTo>
                    <a:pt x="221926" y="108515"/>
                    <a:pt x="219230" y="104775"/>
                    <a:pt x="216055" y="101600"/>
                  </a:cubicBezTo>
                  <a:cubicBezTo>
                    <a:pt x="214997" y="98425"/>
                    <a:pt x="214377" y="95068"/>
                    <a:pt x="212880" y="92075"/>
                  </a:cubicBezTo>
                  <a:cubicBezTo>
                    <a:pt x="203668" y="73652"/>
                    <a:pt x="208529" y="92115"/>
                    <a:pt x="200180" y="69850"/>
                  </a:cubicBezTo>
                  <a:cubicBezTo>
                    <a:pt x="196912" y="61134"/>
                    <a:pt x="198698" y="54059"/>
                    <a:pt x="190655" y="47625"/>
                  </a:cubicBezTo>
                  <a:cubicBezTo>
                    <a:pt x="188042" y="45534"/>
                    <a:pt x="184305" y="45508"/>
                    <a:pt x="181130" y="44450"/>
                  </a:cubicBezTo>
                  <a:cubicBezTo>
                    <a:pt x="179013" y="41275"/>
                    <a:pt x="177478" y="37623"/>
                    <a:pt x="174780" y="34925"/>
                  </a:cubicBezTo>
                  <a:cubicBezTo>
                    <a:pt x="164321" y="24466"/>
                    <a:pt x="150967" y="29633"/>
                    <a:pt x="146205" y="28575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2" name="Freeform 121"/>
            <p:cNvSpPr/>
            <p:nvPr/>
          </p:nvSpPr>
          <p:spPr>
            <a:xfrm rot="5620024">
              <a:off x="3004057" y="2733181"/>
              <a:ext cx="94710" cy="129290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3" name="Freeform 122"/>
            <p:cNvSpPr/>
            <p:nvPr/>
          </p:nvSpPr>
          <p:spPr>
            <a:xfrm rot="5620024">
              <a:off x="2868904" y="2795033"/>
              <a:ext cx="94710" cy="129290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904602" y="2929267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5" name="Freeform 124"/>
            <p:cNvSpPr/>
            <p:nvPr/>
          </p:nvSpPr>
          <p:spPr>
            <a:xfrm rot="5620024">
              <a:off x="3409490" y="2321860"/>
              <a:ext cx="94710" cy="129290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6" name="Freeform 125"/>
            <p:cNvSpPr/>
            <p:nvPr/>
          </p:nvSpPr>
          <p:spPr>
            <a:xfrm rot="5400000">
              <a:off x="3410706" y="2466015"/>
              <a:ext cx="92278" cy="81074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381049" y="2556132"/>
              <a:ext cx="71365" cy="95188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21478" y="2635733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138773" y="2360493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166098" y="2453502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336824" y="2472385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336824" y="2349845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637103" y="2310593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750171" y="2491615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526946" y="2302733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541229" y="2758624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333630" y="2685041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395519" y="2758624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475824" y="2605320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842887" y="2744055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993780" y="2853472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grpSp>
          <p:nvGrpSpPr>
            <p:cNvPr id="244" name="Group 243"/>
            <p:cNvGrpSpPr/>
            <p:nvPr/>
          </p:nvGrpSpPr>
          <p:grpSpPr>
            <a:xfrm>
              <a:off x="3362450" y="2652168"/>
              <a:ext cx="255067" cy="443015"/>
              <a:chOff x="3362450" y="2652168"/>
              <a:chExt cx="255067" cy="443015"/>
            </a:xfrm>
          </p:grpSpPr>
          <p:sp>
            <p:nvSpPr>
              <p:cNvPr id="150" name="Freeform 149"/>
              <p:cNvSpPr/>
              <p:nvPr/>
            </p:nvSpPr>
            <p:spPr>
              <a:xfrm rot="13773749">
                <a:off x="3400767" y="2911309"/>
                <a:ext cx="221772" cy="145975"/>
              </a:xfrm>
              <a:custGeom>
                <a:avLst/>
                <a:gdLst>
                  <a:gd name="connsiteX0" fmla="*/ 214613 w 214613"/>
                  <a:gd name="connsiteY0" fmla="*/ 31831 h 127783"/>
                  <a:gd name="connsiteX1" fmla="*/ 214613 w 214613"/>
                  <a:gd name="connsiteY1" fmla="*/ 31831 h 127783"/>
                  <a:gd name="connsiteX2" fmla="*/ 146033 w 214613"/>
                  <a:gd name="connsiteY2" fmla="*/ 1351 h 127783"/>
                  <a:gd name="connsiteX3" fmla="*/ 62213 w 214613"/>
                  <a:gd name="connsiteY3" fmla="*/ 8971 h 127783"/>
                  <a:gd name="connsiteX4" fmla="*/ 31733 w 214613"/>
                  <a:gd name="connsiteY4" fmla="*/ 24211 h 127783"/>
                  <a:gd name="connsiteX5" fmla="*/ 8873 w 214613"/>
                  <a:gd name="connsiteY5" fmla="*/ 31831 h 127783"/>
                  <a:gd name="connsiteX6" fmla="*/ 1253 w 214613"/>
                  <a:gd name="connsiteY6" fmla="*/ 62311 h 127783"/>
                  <a:gd name="connsiteX7" fmla="*/ 31733 w 214613"/>
                  <a:gd name="connsiteY7" fmla="*/ 77551 h 127783"/>
                  <a:gd name="connsiteX8" fmla="*/ 146033 w 214613"/>
                  <a:gd name="connsiteY8" fmla="*/ 92791 h 127783"/>
                  <a:gd name="connsiteX9" fmla="*/ 191753 w 214613"/>
                  <a:gd name="connsiteY9" fmla="*/ 123271 h 127783"/>
                  <a:gd name="connsiteX10" fmla="*/ 214613 w 214613"/>
                  <a:gd name="connsiteY10" fmla="*/ 31831 h 127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4613" h="127783">
                    <a:moveTo>
                      <a:pt x="214613" y="31831"/>
                    </a:moveTo>
                    <a:lnTo>
                      <a:pt x="214613" y="31831"/>
                    </a:lnTo>
                    <a:cubicBezTo>
                      <a:pt x="191753" y="21671"/>
                      <a:pt x="170772" y="5062"/>
                      <a:pt x="146033" y="1351"/>
                    </a:cubicBezTo>
                    <a:cubicBezTo>
                      <a:pt x="118288" y="-2811"/>
                      <a:pt x="89723" y="3469"/>
                      <a:pt x="62213" y="8971"/>
                    </a:cubicBezTo>
                    <a:cubicBezTo>
                      <a:pt x="51074" y="11199"/>
                      <a:pt x="42174" y="19736"/>
                      <a:pt x="31733" y="24211"/>
                    </a:cubicBezTo>
                    <a:cubicBezTo>
                      <a:pt x="24350" y="27375"/>
                      <a:pt x="16493" y="29291"/>
                      <a:pt x="8873" y="31831"/>
                    </a:cubicBezTo>
                    <a:cubicBezTo>
                      <a:pt x="6333" y="41991"/>
                      <a:pt x="-3431" y="52944"/>
                      <a:pt x="1253" y="62311"/>
                    </a:cubicBezTo>
                    <a:cubicBezTo>
                      <a:pt x="6333" y="72471"/>
                      <a:pt x="21292" y="73076"/>
                      <a:pt x="31733" y="77551"/>
                    </a:cubicBezTo>
                    <a:cubicBezTo>
                      <a:pt x="69298" y="93650"/>
                      <a:pt x="101082" y="89045"/>
                      <a:pt x="146033" y="92791"/>
                    </a:cubicBezTo>
                    <a:cubicBezTo>
                      <a:pt x="161273" y="102951"/>
                      <a:pt x="185961" y="140647"/>
                      <a:pt x="191753" y="123271"/>
                    </a:cubicBezTo>
                    <a:cubicBezTo>
                      <a:pt x="215025" y="53454"/>
                      <a:pt x="210803" y="47071"/>
                      <a:pt x="214613" y="3183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1" name="Freeform 150"/>
              <p:cNvSpPr/>
              <p:nvPr/>
            </p:nvSpPr>
            <p:spPr>
              <a:xfrm rot="17927335">
                <a:off x="3372852" y="2763589"/>
                <a:ext cx="94303" cy="11510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2" name="Freeform 151"/>
              <p:cNvSpPr/>
              <p:nvPr/>
            </p:nvSpPr>
            <p:spPr>
              <a:xfrm rot="17927335">
                <a:off x="3507943" y="2758912"/>
                <a:ext cx="94303" cy="11510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3" name="Freeform 152"/>
              <p:cNvSpPr/>
              <p:nvPr/>
            </p:nvSpPr>
            <p:spPr>
              <a:xfrm rot="12307311">
                <a:off x="3476438" y="2652168"/>
                <a:ext cx="141079" cy="79794"/>
              </a:xfrm>
              <a:custGeom>
                <a:avLst/>
                <a:gdLst>
                  <a:gd name="connsiteX0" fmla="*/ 0 w 136525"/>
                  <a:gd name="connsiteY0" fmla="*/ 6350 h 69850"/>
                  <a:gd name="connsiteX1" fmla="*/ 0 w 136525"/>
                  <a:gd name="connsiteY1" fmla="*/ 6350 h 69850"/>
                  <a:gd name="connsiteX2" fmla="*/ 12700 w 136525"/>
                  <a:gd name="connsiteY2" fmla="*/ 53975 h 69850"/>
                  <a:gd name="connsiteX3" fmla="*/ 22225 w 136525"/>
                  <a:gd name="connsiteY3" fmla="*/ 63500 h 69850"/>
                  <a:gd name="connsiteX4" fmla="*/ 47625 w 136525"/>
                  <a:gd name="connsiteY4" fmla="*/ 69850 h 69850"/>
                  <a:gd name="connsiteX5" fmla="*/ 82550 w 136525"/>
                  <a:gd name="connsiteY5" fmla="*/ 66675 h 69850"/>
                  <a:gd name="connsiteX6" fmla="*/ 95250 w 136525"/>
                  <a:gd name="connsiteY6" fmla="*/ 63500 h 69850"/>
                  <a:gd name="connsiteX7" fmla="*/ 136525 w 136525"/>
                  <a:gd name="connsiteY7" fmla="*/ 53975 h 69850"/>
                  <a:gd name="connsiteX8" fmla="*/ 130175 w 136525"/>
                  <a:gd name="connsiteY8" fmla="*/ 19050 h 69850"/>
                  <a:gd name="connsiteX9" fmla="*/ 111125 w 136525"/>
                  <a:gd name="connsiteY9" fmla="*/ 6350 h 69850"/>
                  <a:gd name="connsiteX10" fmla="*/ 101600 w 136525"/>
                  <a:gd name="connsiteY10" fmla="*/ 0 h 69850"/>
                  <a:gd name="connsiteX11" fmla="*/ 53975 w 136525"/>
                  <a:gd name="connsiteY11" fmla="*/ 3175 h 69850"/>
                  <a:gd name="connsiteX12" fmla="*/ 38100 w 136525"/>
                  <a:gd name="connsiteY12" fmla="*/ 6350 h 69850"/>
                  <a:gd name="connsiteX13" fmla="*/ 28575 w 136525"/>
                  <a:gd name="connsiteY13" fmla="*/ 9525 h 69850"/>
                  <a:gd name="connsiteX14" fmla="*/ 0 w 136525"/>
                  <a:gd name="connsiteY14" fmla="*/ 63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525" h="69850">
                    <a:moveTo>
                      <a:pt x="0" y="6350"/>
                    </a:moveTo>
                    <a:lnTo>
                      <a:pt x="0" y="6350"/>
                    </a:lnTo>
                    <a:cubicBezTo>
                      <a:pt x="2275" y="17726"/>
                      <a:pt x="5084" y="41789"/>
                      <a:pt x="12700" y="53975"/>
                    </a:cubicBezTo>
                    <a:cubicBezTo>
                      <a:pt x="15080" y="57783"/>
                      <a:pt x="18137" y="61642"/>
                      <a:pt x="22225" y="63500"/>
                    </a:cubicBezTo>
                    <a:cubicBezTo>
                      <a:pt x="30170" y="67111"/>
                      <a:pt x="47625" y="69850"/>
                      <a:pt x="47625" y="69850"/>
                    </a:cubicBezTo>
                    <a:cubicBezTo>
                      <a:pt x="59267" y="68792"/>
                      <a:pt x="70963" y="68220"/>
                      <a:pt x="82550" y="66675"/>
                    </a:cubicBezTo>
                    <a:cubicBezTo>
                      <a:pt x="86875" y="66098"/>
                      <a:pt x="90983" y="64414"/>
                      <a:pt x="95250" y="63500"/>
                    </a:cubicBezTo>
                    <a:cubicBezTo>
                      <a:pt x="134486" y="55092"/>
                      <a:pt x="115457" y="60998"/>
                      <a:pt x="136525" y="53975"/>
                    </a:cubicBezTo>
                    <a:cubicBezTo>
                      <a:pt x="134408" y="42333"/>
                      <a:pt x="135743" y="29490"/>
                      <a:pt x="130175" y="19050"/>
                    </a:cubicBezTo>
                    <a:cubicBezTo>
                      <a:pt x="126584" y="12316"/>
                      <a:pt x="117475" y="10583"/>
                      <a:pt x="111125" y="6350"/>
                    </a:cubicBezTo>
                    <a:lnTo>
                      <a:pt x="101600" y="0"/>
                    </a:lnTo>
                    <a:cubicBezTo>
                      <a:pt x="85725" y="1058"/>
                      <a:pt x="69806" y="1592"/>
                      <a:pt x="53975" y="3175"/>
                    </a:cubicBezTo>
                    <a:cubicBezTo>
                      <a:pt x="48605" y="3712"/>
                      <a:pt x="43335" y="5041"/>
                      <a:pt x="38100" y="6350"/>
                    </a:cubicBezTo>
                    <a:cubicBezTo>
                      <a:pt x="34853" y="7162"/>
                      <a:pt x="31915" y="9316"/>
                      <a:pt x="28575" y="9525"/>
                    </a:cubicBezTo>
                    <a:cubicBezTo>
                      <a:pt x="14843" y="10383"/>
                      <a:pt x="4763" y="6879"/>
                      <a:pt x="0" y="635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4" name="Freeform 153"/>
              <p:cNvSpPr/>
              <p:nvPr/>
            </p:nvSpPr>
            <p:spPr>
              <a:xfrm rot="12307311">
                <a:off x="3532603" y="2883421"/>
                <a:ext cx="47244" cy="57714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5" name="Freeform 154"/>
              <p:cNvSpPr/>
              <p:nvPr/>
            </p:nvSpPr>
            <p:spPr>
              <a:xfrm rot="12307311">
                <a:off x="3457223" y="2727747"/>
                <a:ext cx="47244" cy="57714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</p:grpSp>
        <p:grpSp>
          <p:nvGrpSpPr>
            <p:cNvPr id="245" name="Group 244"/>
            <p:cNvGrpSpPr/>
            <p:nvPr/>
          </p:nvGrpSpPr>
          <p:grpSpPr>
            <a:xfrm>
              <a:off x="3073871" y="2786720"/>
              <a:ext cx="280843" cy="425338"/>
              <a:chOff x="3073871" y="2786720"/>
              <a:chExt cx="280843" cy="425338"/>
            </a:xfrm>
          </p:grpSpPr>
          <p:sp>
            <p:nvSpPr>
              <p:cNvPr id="157" name="Freeform 156"/>
              <p:cNvSpPr/>
              <p:nvPr/>
            </p:nvSpPr>
            <p:spPr>
              <a:xfrm rot="4583525">
                <a:off x="3171267" y="2822489"/>
                <a:ext cx="219215" cy="147678"/>
              </a:xfrm>
              <a:custGeom>
                <a:avLst/>
                <a:gdLst>
                  <a:gd name="connsiteX0" fmla="*/ 214613 w 214613"/>
                  <a:gd name="connsiteY0" fmla="*/ 31831 h 127783"/>
                  <a:gd name="connsiteX1" fmla="*/ 214613 w 214613"/>
                  <a:gd name="connsiteY1" fmla="*/ 31831 h 127783"/>
                  <a:gd name="connsiteX2" fmla="*/ 146033 w 214613"/>
                  <a:gd name="connsiteY2" fmla="*/ 1351 h 127783"/>
                  <a:gd name="connsiteX3" fmla="*/ 62213 w 214613"/>
                  <a:gd name="connsiteY3" fmla="*/ 8971 h 127783"/>
                  <a:gd name="connsiteX4" fmla="*/ 31733 w 214613"/>
                  <a:gd name="connsiteY4" fmla="*/ 24211 h 127783"/>
                  <a:gd name="connsiteX5" fmla="*/ 8873 w 214613"/>
                  <a:gd name="connsiteY5" fmla="*/ 31831 h 127783"/>
                  <a:gd name="connsiteX6" fmla="*/ 1253 w 214613"/>
                  <a:gd name="connsiteY6" fmla="*/ 62311 h 127783"/>
                  <a:gd name="connsiteX7" fmla="*/ 31733 w 214613"/>
                  <a:gd name="connsiteY7" fmla="*/ 77551 h 127783"/>
                  <a:gd name="connsiteX8" fmla="*/ 146033 w 214613"/>
                  <a:gd name="connsiteY8" fmla="*/ 92791 h 127783"/>
                  <a:gd name="connsiteX9" fmla="*/ 191753 w 214613"/>
                  <a:gd name="connsiteY9" fmla="*/ 123271 h 127783"/>
                  <a:gd name="connsiteX10" fmla="*/ 214613 w 214613"/>
                  <a:gd name="connsiteY10" fmla="*/ 31831 h 127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4613" h="127783">
                    <a:moveTo>
                      <a:pt x="214613" y="31831"/>
                    </a:moveTo>
                    <a:lnTo>
                      <a:pt x="214613" y="31831"/>
                    </a:lnTo>
                    <a:cubicBezTo>
                      <a:pt x="191753" y="21671"/>
                      <a:pt x="170772" y="5062"/>
                      <a:pt x="146033" y="1351"/>
                    </a:cubicBezTo>
                    <a:cubicBezTo>
                      <a:pt x="118288" y="-2811"/>
                      <a:pt x="89723" y="3469"/>
                      <a:pt x="62213" y="8971"/>
                    </a:cubicBezTo>
                    <a:cubicBezTo>
                      <a:pt x="51074" y="11199"/>
                      <a:pt x="42174" y="19736"/>
                      <a:pt x="31733" y="24211"/>
                    </a:cubicBezTo>
                    <a:cubicBezTo>
                      <a:pt x="24350" y="27375"/>
                      <a:pt x="16493" y="29291"/>
                      <a:pt x="8873" y="31831"/>
                    </a:cubicBezTo>
                    <a:cubicBezTo>
                      <a:pt x="6333" y="41991"/>
                      <a:pt x="-3431" y="52944"/>
                      <a:pt x="1253" y="62311"/>
                    </a:cubicBezTo>
                    <a:cubicBezTo>
                      <a:pt x="6333" y="72471"/>
                      <a:pt x="21292" y="73076"/>
                      <a:pt x="31733" y="77551"/>
                    </a:cubicBezTo>
                    <a:cubicBezTo>
                      <a:pt x="69298" y="93650"/>
                      <a:pt x="101082" y="89045"/>
                      <a:pt x="146033" y="92791"/>
                    </a:cubicBezTo>
                    <a:cubicBezTo>
                      <a:pt x="161273" y="102951"/>
                      <a:pt x="185961" y="140647"/>
                      <a:pt x="191753" y="123271"/>
                    </a:cubicBezTo>
                    <a:cubicBezTo>
                      <a:pt x="215025" y="53454"/>
                      <a:pt x="210803" y="47071"/>
                      <a:pt x="214613" y="3183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8" name="Freeform 157"/>
              <p:cNvSpPr/>
              <p:nvPr/>
            </p:nvSpPr>
            <p:spPr>
              <a:xfrm rot="8737111">
                <a:off x="3239237" y="3025794"/>
                <a:ext cx="95403" cy="113779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9" name="Freeform 158"/>
              <p:cNvSpPr/>
              <p:nvPr/>
            </p:nvSpPr>
            <p:spPr>
              <a:xfrm rot="8737111">
                <a:off x="3116868" y="2970532"/>
                <a:ext cx="95403" cy="113779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60" name="Freeform 159"/>
              <p:cNvSpPr/>
              <p:nvPr/>
            </p:nvSpPr>
            <p:spPr>
              <a:xfrm rot="3117087">
                <a:off x="3044508" y="3101969"/>
                <a:ext cx="139452" cy="80725"/>
              </a:xfrm>
              <a:custGeom>
                <a:avLst/>
                <a:gdLst>
                  <a:gd name="connsiteX0" fmla="*/ 0 w 136525"/>
                  <a:gd name="connsiteY0" fmla="*/ 6350 h 69850"/>
                  <a:gd name="connsiteX1" fmla="*/ 0 w 136525"/>
                  <a:gd name="connsiteY1" fmla="*/ 6350 h 69850"/>
                  <a:gd name="connsiteX2" fmla="*/ 12700 w 136525"/>
                  <a:gd name="connsiteY2" fmla="*/ 53975 h 69850"/>
                  <a:gd name="connsiteX3" fmla="*/ 22225 w 136525"/>
                  <a:gd name="connsiteY3" fmla="*/ 63500 h 69850"/>
                  <a:gd name="connsiteX4" fmla="*/ 47625 w 136525"/>
                  <a:gd name="connsiteY4" fmla="*/ 69850 h 69850"/>
                  <a:gd name="connsiteX5" fmla="*/ 82550 w 136525"/>
                  <a:gd name="connsiteY5" fmla="*/ 66675 h 69850"/>
                  <a:gd name="connsiteX6" fmla="*/ 95250 w 136525"/>
                  <a:gd name="connsiteY6" fmla="*/ 63500 h 69850"/>
                  <a:gd name="connsiteX7" fmla="*/ 136525 w 136525"/>
                  <a:gd name="connsiteY7" fmla="*/ 53975 h 69850"/>
                  <a:gd name="connsiteX8" fmla="*/ 130175 w 136525"/>
                  <a:gd name="connsiteY8" fmla="*/ 19050 h 69850"/>
                  <a:gd name="connsiteX9" fmla="*/ 111125 w 136525"/>
                  <a:gd name="connsiteY9" fmla="*/ 6350 h 69850"/>
                  <a:gd name="connsiteX10" fmla="*/ 101600 w 136525"/>
                  <a:gd name="connsiteY10" fmla="*/ 0 h 69850"/>
                  <a:gd name="connsiteX11" fmla="*/ 53975 w 136525"/>
                  <a:gd name="connsiteY11" fmla="*/ 3175 h 69850"/>
                  <a:gd name="connsiteX12" fmla="*/ 38100 w 136525"/>
                  <a:gd name="connsiteY12" fmla="*/ 6350 h 69850"/>
                  <a:gd name="connsiteX13" fmla="*/ 28575 w 136525"/>
                  <a:gd name="connsiteY13" fmla="*/ 9525 h 69850"/>
                  <a:gd name="connsiteX14" fmla="*/ 0 w 136525"/>
                  <a:gd name="connsiteY14" fmla="*/ 63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525" h="69850">
                    <a:moveTo>
                      <a:pt x="0" y="6350"/>
                    </a:moveTo>
                    <a:lnTo>
                      <a:pt x="0" y="6350"/>
                    </a:lnTo>
                    <a:cubicBezTo>
                      <a:pt x="2275" y="17726"/>
                      <a:pt x="5084" y="41789"/>
                      <a:pt x="12700" y="53975"/>
                    </a:cubicBezTo>
                    <a:cubicBezTo>
                      <a:pt x="15080" y="57783"/>
                      <a:pt x="18137" y="61642"/>
                      <a:pt x="22225" y="63500"/>
                    </a:cubicBezTo>
                    <a:cubicBezTo>
                      <a:pt x="30170" y="67111"/>
                      <a:pt x="47625" y="69850"/>
                      <a:pt x="47625" y="69850"/>
                    </a:cubicBezTo>
                    <a:cubicBezTo>
                      <a:pt x="59267" y="68792"/>
                      <a:pt x="70963" y="68220"/>
                      <a:pt x="82550" y="66675"/>
                    </a:cubicBezTo>
                    <a:cubicBezTo>
                      <a:pt x="86875" y="66098"/>
                      <a:pt x="90983" y="64414"/>
                      <a:pt x="95250" y="63500"/>
                    </a:cubicBezTo>
                    <a:cubicBezTo>
                      <a:pt x="134486" y="55092"/>
                      <a:pt x="115457" y="60998"/>
                      <a:pt x="136525" y="53975"/>
                    </a:cubicBezTo>
                    <a:cubicBezTo>
                      <a:pt x="134408" y="42333"/>
                      <a:pt x="135743" y="29490"/>
                      <a:pt x="130175" y="19050"/>
                    </a:cubicBezTo>
                    <a:cubicBezTo>
                      <a:pt x="126584" y="12316"/>
                      <a:pt x="117475" y="10583"/>
                      <a:pt x="111125" y="6350"/>
                    </a:cubicBezTo>
                    <a:lnTo>
                      <a:pt x="101600" y="0"/>
                    </a:lnTo>
                    <a:cubicBezTo>
                      <a:pt x="85725" y="1058"/>
                      <a:pt x="69806" y="1592"/>
                      <a:pt x="53975" y="3175"/>
                    </a:cubicBezTo>
                    <a:cubicBezTo>
                      <a:pt x="48605" y="3712"/>
                      <a:pt x="43335" y="5041"/>
                      <a:pt x="38100" y="6350"/>
                    </a:cubicBezTo>
                    <a:cubicBezTo>
                      <a:pt x="34853" y="7162"/>
                      <a:pt x="31915" y="9316"/>
                      <a:pt x="28575" y="9525"/>
                    </a:cubicBezTo>
                    <a:cubicBezTo>
                      <a:pt x="14843" y="10383"/>
                      <a:pt x="4763" y="6879"/>
                      <a:pt x="0" y="635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61" name="Freeform 160"/>
              <p:cNvSpPr/>
              <p:nvPr/>
            </p:nvSpPr>
            <p:spPr>
              <a:xfrm rot="3117087">
                <a:off x="3184543" y="2911977"/>
                <a:ext cx="46699" cy="5838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62" name="Freeform 161"/>
              <p:cNvSpPr/>
              <p:nvPr/>
            </p:nvSpPr>
            <p:spPr>
              <a:xfrm rot="3117087">
                <a:off x="3179591" y="3084478"/>
                <a:ext cx="46699" cy="5838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</p:grpSp>
        <p:sp>
          <p:nvSpPr>
            <p:cNvPr id="163" name="Freeform 162"/>
            <p:cNvSpPr/>
            <p:nvPr/>
          </p:nvSpPr>
          <p:spPr>
            <a:xfrm>
              <a:off x="3602222" y="2972678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359538" y="3024825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078763" y="2898807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345254" y="2697808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122015" y="2771827"/>
              <a:ext cx="95815" cy="127799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935929" y="3023783"/>
              <a:ext cx="95815" cy="127799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776704" y="3041955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683449" y="3153757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926837" y="3175718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211046" y="3175718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266022" y="3282920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574696" y="3294328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366411" y="3282920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488529" y="3427972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280523" y="3560523"/>
              <a:ext cx="158463" cy="52455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337076" y="3423633"/>
              <a:ext cx="158463" cy="52455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477930" y="3522538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346519" y="3502560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521219" y="3447105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624291" y="3535475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grpSp>
          <p:nvGrpSpPr>
            <p:cNvPr id="233" name="Group 232"/>
            <p:cNvGrpSpPr/>
            <p:nvPr/>
          </p:nvGrpSpPr>
          <p:grpSpPr>
            <a:xfrm>
              <a:off x="1848799" y="2266438"/>
              <a:ext cx="559266" cy="1216996"/>
              <a:chOff x="1848799" y="2266438"/>
              <a:chExt cx="559266" cy="1216996"/>
            </a:xfrm>
          </p:grpSpPr>
          <p:sp>
            <p:nvSpPr>
              <p:cNvPr id="127" name="Freeform 126"/>
              <p:cNvSpPr/>
              <p:nvPr/>
            </p:nvSpPr>
            <p:spPr>
              <a:xfrm rot="4551933">
                <a:off x="1968424" y="2272040"/>
                <a:ext cx="92278" cy="81074"/>
              </a:xfrm>
              <a:custGeom>
                <a:avLst/>
                <a:gdLst>
                  <a:gd name="connsiteX0" fmla="*/ 0 w 136525"/>
                  <a:gd name="connsiteY0" fmla="*/ 6350 h 69850"/>
                  <a:gd name="connsiteX1" fmla="*/ 0 w 136525"/>
                  <a:gd name="connsiteY1" fmla="*/ 6350 h 69850"/>
                  <a:gd name="connsiteX2" fmla="*/ 12700 w 136525"/>
                  <a:gd name="connsiteY2" fmla="*/ 53975 h 69850"/>
                  <a:gd name="connsiteX3" fmla="*/ 22225 w 136525"/>
                  <a:gd name="connsiteY3" fmla="*/ 63500 h 69850"/>
                  <a:gd name="connsiteX4" fmla="*/ 47625 w 136525"/>
                  <a:gd name="connsiteY4" fmla="*/ 69850 h 69850"/>
                  <a:gd name="connsiteX5" fmla="*/ 82550 w 136525"/>
                  <a:gd name="connsiteY5" fmla="*/ 66675 h 69850"/>
                  <a:gd name="connsiteX6" fmla="*/ 95250 w 136525"/>
                  <a:gd name="connsiteY6" fmla="*/ 63500 h 69850"/>
                  <a:gd name="connsiteX7" fmla="*/ 136525 w 136525"/>
                  <a:gd name="connsiteY7" fmla="*/ 53975 h 69850"/>
                  <a:gd name="connsiteX8" fmla="*/ 130175 w 136525"/>
                  <a:gd name="connsiteY8" fmla="*/ 19050 h 69850"/>
                  <a:gd name="connsiteX9" fmla="*/ 111125 w 136525"/>
                  <a:gd name="connsiteY9" fmla="*/ 6350 h 69850"/>
                  <a:gd name="connsiteX10" fmla="*/ 101600 w 136525"/>
                  <a:gd name="connsiteY10" fmla="*/ 0 h 69850"/>
                  <a:gd name="connsiteX11" fmla="*/ 53975 w 136525"/>
                  <a:gd name="connsiteY11" fmla="*/ 3175 h 69850"/>
                  <a:gd name="connsiteX12" fmla="*/ 38100 w 136525"/>
                  <a:gd name="connsiteY12" fmla="*/ 6350 h 69850"/>
                  <a:gd name="connsiteX13" fmla="*/ 28575 w 136525"/>
                  <a:gd name="connsiteY13" fmla="*/ 9525 h 69850"/>
                  <a:gd name="connsiteX14" fmla="*/ 0 w 136525"/>
                  <a:gd name="connsiteY14" fmla="*/ 63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525" h="69850">
                    <a:moveTo>
                      <a:pt x="0" y="6350"/>
                    </a:moveTo>
                    <a:lnTo>
                      <a:pt x="0" y="6350"/>
                    </a:lnTo>
                    <a:cubicBezTo>
                      <a:pt x="2275" y="17726"/>
                      <a:pt x="5084" y="41789"/>
                      <a:pt x="12700" y="53975"/>
                    </a:cubicBezTo>
                    <a:cubicBezTo>
                      <a:pt x="15080" y="57783"/>
                      <a:pt x="18137" y="61642"/>
                      <a:pt x="22225" y="63500"/>
                    </a:cubicBezTo>
                    <a:cubicBezTo>
                      <a:pt x="30170" y="67111"/>
                      <a:pt x="47625" y="69850"/>
                      <a:pt x="47625" y="69850"/>
                    </a:cubicBezTo>
                    <a:cubicBezTo>
                      <a:pt x="59267" y="68792"/>
                      <a:pt x="70963" y="68220"/>
                      <a:pt x="82550" y="66675"/>
                    </a:cubicBezTo>
                    <a:cubicBezTo>
                      <a:pt x="86875" y="66098"/>
                      <a:pt x="90983" y="64414"/>
                      <a:pt x="95250" y="63500"/>
                    </a:cubicBezTo>
                    <a:cubicBezTo>
                      <a:pt x="134486" y="55092"/>
                      <a:pt x="115457" y="60998"/>
                      <a:pt x="136525" y="53975"/>
                    </a:cubicBezTo>
                    <a:cubicBezTo>
                      <a:pt x="134408" y="42333"/>
                      <a:pt x="135743" y="29490"/>
                      <a:pt x="130175" y="19050"/>
                    </a:cubicBezTo>
                    <a:cubicBezTo>
                      <a:pt x="126584" y="12316"/>
                      <a:pt x="117475" y="10583"/>
                      <a:pt x="111125" y="6350"/>
                    </a:cubicBezTo>
                    <a:lnTo>
                      <a:pt x="101600" y="0"/>
                    </a:lnTo>
                    <a:cubicBezTo>
                      <a:pt x="85725" y="1058"/>
                      <a:pt x="69806" y="1592"/>
                      <a:pt x="53975" y="3175"/>
                    </a:cubicBezTo>
                    <a:cubicBezTo>
                      <a:pt x="48605" y="3712"/>
                      <a:pt x="43335" y="5041"/>
                      <a:pt x="38100" y="6350"/>
                    </a:cubicBezTo>
                    <a:cubicBezTo>
                      <a:pt x="34853" y="7162"/>
                      <a:pt x="31915" y="9316"/>
                      <a:pt x="28575" y="9525"/>
                    </a:cubicBezTo>
                    <a:cubicBezTo>
                      <a:pt x="14843" y="10383"/>
                      <a:pt x="4763" y="6879"/>
                      <a:pt x="0" y="635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28" name="Freeform 127"/>
              <p:cNvSpPr/>
              <p:nvPr/>
            </p:nvSpPr>
            <p:spPr>
              <a:xfrm rot="4551933">
                <a:off x="2087921" y="2435550"/>
                <a:ext cx="53003" cy="53065"/>
              </a:xfrm>
              <a:custGeom>
                <a:avLst/>
                <a:gdLst>
                  <a:gd name="connsiteX0" fmla="*/ 0 w 136525"/>
                  <a:gd name="connsiteY0" fmla="*/ 6350 h 69850"/>
                  <a:gd name="connsiteX1" fmla="*/ 0 w 136525"/>
                  <a:gd name="connsiteY1" fmla="*/ 6350 h 69850"/>
                  <a:gd name="connsiteX2" fmla="*/ 12700 w 136525"/>
                  <a:gd name="connsiteY2" fmla="*/ 53975 h 69850"/>
                  <a:gd name="connsiteX3" fmla="*/ 22225 w 136525"/>
                  <a:gd name="connsiteY3" fmla="*/ 63500 h 69850"/>
                  <a:gd name="connsiteX4" fmla="*/ 47625 w 136525"/>
                  <a:gd name="connsiteY4" fmla="*/ 69850 h 69850"/>
                  <a:gd name="connsiteX5" fmla="*/ 82550 w 136525"/>
                  <a:gd name="connsiteY5" fmla="*/ 66675 h 69850"/>
                  <a:gd name="connsiteX6" fmla="*/ 95250 w 136525"/>
                  <a:gd name="connsiteY6" fmla="*/ 63500 h 69850"/>
                  <a:gd name="connsiteX7" fmla="*/ 136525 w 136525"/>
                  <a:gd name="connsiteY7" fmla="*/ 53975 h 69850"/>
                  <a:gd name="connsiteX8" fmla="*/ 130175 w 136525"/>
                  <a:gd name="connsiteY8" fmla="*/ 19050 h 69850"/>
                  <a:gd name="connsiteX9" fmla="*/ 111125 w 136525"/>
                  <a:gd name="connsiteY9" fmla="*/ 6350 h 69850"/>
                  <a:gd name="connsiteX10" fmla="*/ 101600 w 136525"/>
                  <a:gd name="connsiteY10" fmla="*/ 0 h 69850"/>
                  <a:gd name="connsiteX11" fmla="*/ 53975 w 136525"/>
                  <a:gd name="connsiteY11" fmla="*/ 3175 h 69850"/>
                  <a:gd name="connsiteX12" fmla="*/ 38100 w 136525"/>
                  <a:gd name="connsiteY12" fmla="*/ 6350 h 69850"/>
                  <a:gd name="connsiteX13" fmla="*/ 28575 w 136525"/>
                  <a:gd name="connsiteY13" fmla="*/ 9525 h 69850"/>
                  <a:gd name="connsiteX14" fmla="*/ 0 w 136525"/>
                  <a:gd name="connsiteY14" fmla="*/ 63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525" h="69850">
                    <a:moveTo>
                      <a:pt x="0" y="6350"/>
                    </a:moveTo>
                    <a:lnTo>
                      <a:pt x="0" y="6350"/>
                    </a:lnTo>
                    <a:cubicBezTo>
                      <a:pt x="2275" y="17726"/>
                      <a:pt x="5084" y="41789"/>
                      <a:pt x="12700" y="53975"/>
                    </a:cubicBezTo>
                    <a:cubicBezTo>
                      <a:pt x="15080" y="57783"/>
                      <a:pt x="18137" y="61642"/>
                      <a:pt x="22225" y="63500"/>
                    </a:cubicBezTo>
                    <a:cubicBezTo>
                      <a:pt x="30170" y="67111"/>
                      <a:pt x="47625" y="69850"/>
                      <a:pt x="47625" y="69850"/>
                    </a:cubicBezTo>
                    <a:cubicBezTo>
                      <a:pt x="59267" y="68792"/>
                      <a:pt x="70963" y="68220"/>
                      <a:pt x="82550" y="66675"/>
                    </a:cubicBezTo>
                    <a:cubicBezTo>
                      <a:pt x="86875" y="66098"/>
                      <a:pt x="90983" y="64414"/>
                      <a:pt x="95250" y="63500"/>
                    </a:cubicBezTo>
                    <a:cubicBezTo>
                      <a:pt x="134486" y="55092"/>
                      <a:pt x="115457" y="60998"/>
                      <a:pt x="136525" y="53975"/>
                    </a:cubicBezTo>
                    <a:cubicBezTo>
                      <a:pt x="134408" y="42333"/>
                      <a:pt x="135743" y="29490"/>
                      <a:pt x="130175" y="19050"/>
                    </a:cubicBezTo>
                    <a:cubicBezTo>
                      <a:pt x="126584" y="12316"/>
                      <a:pt x="117475" y="10583"/>
                      <a:pt x="111125" y="6350"/>
                    </a:cubicBezTo>
                    <a:lnTo>
                      <a:pt x="101600" y="0"/>
                    </a:lnTo>
                    <a:cubicBezTo>
                      <a:pt x="85725" y="1058"/>
                      <a:pt x="69806" y="1592"/>
                      <a:pt x="53975" y="3175"/>
                    </a:cubicBezTo>
                    <a:cubicBezTo>
                      <a:pt x="48605" y="3712"/>
                      <a:pt x="43335" y="5041"/>
                      <a:pt x="38100" y="6350"/>
                    </a:cubicBezTo>
                    <a:cubicBezTo>
                      <a:pt x="34853" y="7162"/>
                      <a:pt x="31915" y="9316"/>
                      <a:pt x="28575" y="9525"/>
                    </a:cubicBezTo>
                    <a:cubicBezTo>
                      <a:pt x="14843" y="10383"/>
                      <a:pt x="4763" y="6879"/>
                      <a:pt x="0" y="635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29" name="Freeform 128"/>
              <p:cNvSpPr/>
              <p:nvPr/>
            </p:nvSpPr>
            <p:spPr>
              <a:xfrm rot="4551933">
                <a:off x="1903648" y="2443185"/>
                <a:ext cx="53003" cy="53065"/>
              </a:xfrm>
              <a:custGeom>
                <a:avLst/>
                <a:gdLst>
                  <a:gd name="connsiteX0" fmla="*/ 0 w 136525"/>
                  <a:gd name="connsiteY0" fmla="*/ 6350 h 69850"/>
                  <a:gd name="connsiteX1" fmla="*/ 0 w 136525"/>
                  <a:gd name="connsiteY1" fmla="*/ 6350 h 69850"/>
                  <a:gd name="connsiteX2" fmla="*/ 12700 w 136525"/>
                  <a:gd name="connsiteY2" fmla="*/ 53975 h 69850"/>
                  <a:gd name="connsiteX3" fmla="*/ 22225 w 136525"/>
                  <a:gd name="connsiteY3" fmla="*/ 63500 h 69850"/>
                  <a:gd name="connsiteX4" fmla="*/ 47625 w 136525"/>
                  <a:gd name="connsiteY4" fmla="*/ 69850 h 69850"/>
                  <a:gd name="connsiteX5" fmla="*/ 82550 w 136525"/>
                  <a:gd name="connsiteY5" fmla="*/ 66675 h 69850"/>
                  <a:gd name="connsiteX6" fmla="*/ 95250 w 136525"/>
                  <a:gd name="connsiteY6" fmla="*/ 63500 h 69850"/>
                  <a:gd name="connsiteX7" fmla="*/ 136525 w 136525"/>
                  <a:gd name="connsiteY7" fmla="*/ 53975 h 69850"/>
                  <a:gd name="connsiteX8" fmla="*/ 130175 w 136525"/>
                  <a:gd name="connsiteY8" fmla="*/ 19050 h 69850"/>
                  <a:gd name="connsiteX9" fmla="*/ 111125 w 136525"/>
                  <a:gd name="connsiteY9" fmla="*/ 6350 h 69850"/>
                  <a:gd name="connsiteX10" fmla="*/ 101600 w 136525"/>
                  <a:gd name="connsiteY10" fmla="*/ 0 h 69850"/>
                  <a:gd name="connsiteX11" fmla="*/ 53975 w 136525"/>
                  <a:gd name="connsiteY11" fmla="*/ 3175 h 69850"/>
                  <a:gd name="connsiteX12" fmla="*/ 38100 w 136525"/>
                  <a:gd name="connsiteY12" fmla="*/ 6350 h 69850"/>
                  <a:gd name="connsiteX13" fmla="*/ 28575 w 136525"/>
                  <a:gd name="connsiteY13" fmla="*/ 9525 h 69850"/>
                  <a:gd name="connsiteX14" fmla="*/ 0 w 136525"/>
                  <a:gd name="connsiteY14" fmla="*/ 63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525" h="69850">
                    <a:moveTo>
                      <a:pt x="0" y="6350"/>
                    </a:moveTo>
                    <a:lnTo>
                      <a:pt x="0" y="6350"/>
                    </a:lnTo>
                    <a:cubicBezTo>
                      <a:pt x="2275" y="17726"/>
                      <a:pt x="5084" y="41789"/>
                      <a:pt x="12700" y="53975"/>
                    </a:cubicBezTo>
                    <a:cubicBezTo>
                      <a:pt x="15080" y="57783"/>
                      <a:pt x="18137" y="61642"/>
                      <a:pt x="22225" y="63500"/>
                    </a:cubicBezTo>
                    <a:cubicBezTo>
                      <a:pt x="30170" y="67111"/>
                      <a:pt x="47625" y="69850"/>
                      <a:pt x="47625" y="69850"/>
                    </a:cubicBezTo>
                    <a:cubicBezTo>
                      <a:pt x="59267" y="68792"/>
                      <a:pt x="70963" y="68220"/>
                      <a:pt x="82550" y="66675"/>
                    </a:cubicBezTo>
                    <a:cubicBezTo>
                      <a:pt x="86875" y="66098"/>
                      <a:pt x="90983" y="64414"/>
                      <a:pt x="95250" y="63500"/>
                    </a:cubicBezTo>
                    <a:cubicBezTo>
                      <a:pt x="134486" y="55092"/>
                      <a:pt x="115457" y="60998"/>
                      <a:pt x="136525" y="53975"/>
                    </a:cubicBezTo>
                    <a:cubicBezTo>
                      <a:pt x="134408" y="42333"/>
                      <a:pt x="135743" y="29490"/>
                      <a:pt x="130175" y="19050"/>
                    </a:cubicBezTo>
                    <a:cubicBezTo>
                      <a:pt x="126584" y="12316"/>
                      <a:pt x="117475" y="10583"/>
                      <a:pt x="111125" y="6350"/>
                    </a:cubicBezTo>
                    <a:lnTo>
                      <a:pt x="101600" y="0"/>
                    </a:lnTo>
                    <a:cubicBezTo>
                      <a:pt x="85725" y="1058"/>
                      <a:pt x="69806" y="1592"/>
                      <a:pt x="53975" y="3175"/>
                    </a:cubicBezTo>
                    <a:cubicBezTo>
                      <a:pt x="48605" y="3712"/>
                      <a:pt x="43335" y="5041"/>
                      <a:pt x="38100" y="6350"/>
                    </a:cubicBezTo>
                    <a:cubicBezTo>
                      <a:pt x="34853" y="7162"/>
                      <a:pt x="31915" y="9316"/>
                      <a:pt x="28575" y="9525"/>
                    </a:cubicBezTo>
                    <a:cubicBezTo>
                      <a:pt x="14843" y="10383"/>
                      <a:pt x="4763" y="6879"/>
                      <a:pt x="0" y="635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30" name="Freeform 129"/>
              <p:cNvSpPr/>
              <p:nvPr/>
            </p:nvSpPr>
            <p:spPr>
              <a:xfrm rot="20751933">
                <a:off x="1848799" y="2533430"/>
                <a:ext cx="108366" cy="63547"/>
              </a:xfrm>
              <a:custGeom>
                <a:avLst/>
                <a:gdLst>
                  <a:gd name="connsiteX0" fmla="*/ 0 w 136525"/>
                  <a:gd name="connsiteY0" fmla="*/ 6350 h 69850"/>
                  <a:gd name="connsiteX1" fmla="*/ 0 w 136525"/>
                  <a:gd name="connsiteY1" fmla="*/ 6350 h 69850"/>
                  <a:gd name="connsiteX2" fmla="*/ 12700 w 136525"/>
                  <a:gd name="connsiteY2" fmla="*/ 53975 h 69850"/>
                  <a:gd name="connsiteX3" fmla="*/ 22225 w 136525"/>
                  <a:gd name="connsiteY3" fmla="*/ 63500 h 69850"/>
                  <a:gd name="connsiteX4" fmla="*/ 47625 w 136525"/>
                  <a:gd name="connsiteY4" fmla="*/ 69850 h 69850"/>
                  <a:gd name="connsiteX5" fmla="*/ 82550 w 136525"/>
                  <a:gd name="connsiteY5" fmla="*/ 66675 h 69850"/>
                  <a:gd name="connsiteX6" fmla="*/ 95250 w 136525"/>
                  <a:gd name="connsiteY6" fmla="*/ 63500 h 69850"/>
                  <a:gd name="connsiteX7" fmla="*/ 136525 w 136525"/>
                  <a:gd name="connsiteY7" fmla="*/ 53975 h 69850"/>
                  <a:gd name="connsiteX8" fmla="*/ 130175 w 136525"/>
                  <a:gd name="connsiteY8" fmla="*/ 19050 h 69850"/>
                  <a:gd name="connsiteX9" fmla="*/ 111125 w 136525"/>
                  <a:gd name="connsiteY9" fmla="*/ 6350 h 69850"/>
                  <a:gd name="connsiteX10" fmla="*/ 101600 w 136525"/>
                  <a:gd name="connsiteY10" fmla="*/ 0 h 69850"/>
                  <a:gd name="connsiteX11" fmla="*/ 53975 w 136525"/>
                  <a:gd name="connsiteY11" fmla="*/ 3175 h 69850"/>
                  <a:gd name="connsiteX12" fmla="*/ 38100 w 136525"/>
                  <a:gd name="connsiteY12" fmla="*/ 6350 h 69850"/>
                  <a:gd name="connsiteX13" fmla="*/ 28575 w 136525"/>
                  <a:gd name="connsiteY13" fmla="*/ 9525 h 69850"/>
                  <a:gd name="connsiteX14" fmla="*/ 0 w 136525"/>
                  <a:gd name="connsiteY14" fmla="*/ 63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525" h="69850">
                    <a:moveTo>
                      <a:pt x="0" y="6350"/>
                    </a:moveTo>
                    <a:lnTo>
                      <a:pt x="0" y="6350"/>
                    </a:lnTo>
                    <a:cubicBezTo>
                      <a:pt x="2275" y="17726"/>
                      <a:pt x="5084" y="41789"/>
                      <a:pt x="12700" y="53975"/>
                    </a:cubicBezTo>
                    <a:cubicBezTo>
                      <a:pt x="15080" y="57783"/>
                      <a:pt x="18137" y="61642"/>
                      <a:pt x="22225" y="63500"/>
                    </a:cubicBezTo>
                    <a:cubicBezTo>
                      <a:pt x="30170" y="67111"/>
                      <a:pt x="47625" y="69850"/>
                      <a:pt x="47625" y="69850"/>
                    </a:cubicBezTo>
                    <a:cubicBezTo>
                      <a:pt x="59267" y="68792"/>
                      <a:pt x="70963" y="68220"/>
                      <a:pt x="82550" y="66675"/>
                    </a:cubicBezTo>
                    <a:cubicBezTo>
                      <a:pt x="86875" y="66098"/>
                      <a:pt x="90983" y="64414"/>
                      <a:pt x="95250" y="63500"/>
                    </a:cubicBezTo>
                    <a:cubicBezTo>
                      <a:pt x="134486" y="55092"/>
                      <a:pt x="115457" y="60998"/>
                      <a:pt x="136525" y="53975"/>
                    </a:cubicBezTo>
                    <a:cubicBezTo>
                      <a:pt x="134408" y="42333"/>
                      <a:pt x="135743" y="29490"/>
                      <a:pt x="130175" y="19050"/>
                    </a:cubicBezTo>
                    <a:cubicBezTo>
                      <a:pt x="126584" y="12316"/>
                      <a:pt x="117475" y="10583"/>
                      <a:pt x="111125" y="6350"/>
                    </a:cubicBezTo>
                    <a:lnTo>
                      <a:pt x="101600" y="0"/>
                    </a:lnTo>
                    <a:cubicBezTo>
                      <a:pt x="85725" y="1058"/>
                      <a:pt x="69806" y="1592"/>
                      <a:pt x="53975" y="3175"/>
                    </a:cubicBezTo>
                    <a:cubicBezTo>
                      <a:pt x="48605" y="3712"/>
                      <a:pt x="43335" y="5041"/>
                      <a:pt x="38100" y="6350"/>
                    </a:cubicBezTo>
                    <a:cubicBezTo>
                      <a:pt x="34853" y="7162"/>
                      <a:pt x="31915" y="9316"/>
                      <a:pt x="28575" y="9525"/>
                    </a:cubicBezTo>
                    <a:cubicBezTo>
                      <a:pt x="14843" y="10383"/>
                      <a:pt x="4763" y="6879"/>
                      <a:pt x="0" y="635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31" name="Freeform 130"/>
              <p:cNvSpPr/>
              <p:nvPr/>
            </p:nvSpPr>
            <p:spPr>
              <a:xfrm rot="4771957">
                <a:off x="2039845" y="2847673"/>
                <a:ext cx="62146" cy="8483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32" name="Freeform 131"/>
              <p:cNvSpPr/>
              <p:nvPr/>
            </p:nvSpPr>
            <p:spPr>
              <a:xfrm rot="4771957">
                <a:off x="1958402" y="2795563"/>
                <a:ext cx="62146" cy="8483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33" name="Freeform 132"/>
              <p:cNvSpPr/>
              <p:nvPr/>
            </p:nvSpPr>
            <p:spPr>
              <a:xfrm rot="4771957">
                <a:off x="1998253" y="2540553"/>
                <a:ext cx="62146" cy="8483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83" name="Freeform 182"/>
              <p:cNvSpPr/>
              <p:nvPr/>
            </p:nvSpPr>
            <p:spPr>
              <a:xfrm rot="20751933">
                <a:off x="2260609" y="3425471"/>
                <a:ext cx="53065" cy="57963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84" name="Freeform 183"/>
              <p:cNvSpPr/>
              <p:nvPr/>
            </p:nvSpPr>
            <p:spPr>
              <a:xfrm rot="20751933">
                <a:off x="2355000" y="3337138"/>
                <a:ext cx="53065" cy="57963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85" name="Freeform 184"/>
              <p:cNvSpPr/>
              <p:nvPr/>
            </p:nvSpPr>
            <p:spPr>
              <a:xfrm rot="20751933">
                <a:off x="2224338" y="3192251"/>
                <a:ext cx="53065" cy="57963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86" name="Freeform 185"/>
              <p:cNvSpPr/>
              <p:nvPr/>
            </p:nvSpPr>
            <p:spPr>
              <a:xfrm rot="20751933">
                <a:off x="2206029" y="3100076"/>
                <a:ext cx="53065" cy="57963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</p:grpSp>
        <p:sp>
          <p:nvSpPr>
            <p:cNvPr id="187" name="Freeform 186"/>
            <p:cNvSpPr/>
            <p:nvPr/>
          </p:nvSpPr>
          <p:spPr>
            <a:xfrm>
              <a:off x="2788974" y="3561239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723471" y="3492395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406580" y="3386738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273398" y="3271866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165305" y="3165454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2819431" y="3264694"/>
              <a:ext cx="249099" cy="146606"/>
            </a:xfrm>
            <a:custGeom>
              <a:avLst/>
              <a:gdLst>
                <a:gd name="connsiteX0" fmla="*/ 214613 w 214613"/>
                <a:gd name="connsiteY0" fmla="*/ 31831 h 127783"/>
                <a:gd name="connsiteX1" fmla="*/ 214613 w 214613"/>
                <a:gd name="connsiteY1" fmla="*/ 31831 h 127783"/>
                <a:gd name="connsiteX2" fmla="*/ 146033 w 214613"/>
                <a:gd name="connsiteY2" fmla="*/ 1351 h 127783"/>
                <a:gd name="connsiteX3" fmla="*/ 62213 w 214613"/>
                <a:gd name="connsiteY3" fmla="*/ 8971 h 127783"/>
                <a:gd name="connsiteX4" fmla="*/ 31733 w 214613"/>
                <a:gd name="connsiteY4" fmla="*/ 24211 h 127783"/>
                <a:gd name="connsiteX5" fmla="*/ 8873 w 214613"/>
                <a:gd name="connsiteY5" fmla="*/ 31831 h 127783"/>
                <a:gd name="connsiteX6" fmla="*/ 1253 w 214613"/>
                <a:gd name="connsiteY6" fmla="*/ 62311 h 127783"/>
                <a:gd name="connsiteX7" fmla="*/ 31733 w 214613"/>
                <a:gd name="connsiteY7" fmla="*/ 77551 h 127783"/>
                <a:gd name="connsiteX8" fmla="*/ 146033 w 214613"/>
                <a:gd name="connsiteY8" fmla="*/ 92791 h 127783"/>
                <a:gd name="connsiteX9" fmla="*/ 191753 w 214613"/>
                <a:gd name="connsiteY9" fmla="*/ 123271 h 127783"/>
                <a:gd name="connsiteX10" fmla="*/ 214613 w 214613"/>
                <a:gd name="connsiteY10" fmla="*/ 31831 h 12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13" h="127783">
                  <a:moveTo>
                    <a:pt x="214613" y="31831"/>
                  </a:moveTo>
                  <a:lnTo>
                    <a:pt x="214613" y="31831"/>
                  </a:lnTo>
                  <a:cubicBezTo>
                    <a:pt x="191753" y="21671"/>
                    <a:pt x="170772" y="5062"/>
                    <a:pt x="146033" y="1351"/>
                  </a:cubicBezTo>
                  <a:cubicBezTo>
                    <a:pt x="118288" y="-2811"/>
                    <a:pt x="89723" y="3469"/>
                    <a:pt x="62213" y="8971"/>
                  </a:cubicBezTo>
                  <a:cubicBezTo>
                    <a:pt x="51074" y="11199"/>
                    <a:pt x="42174" y="19736"/>
                    <a:pt x="31733" y="24211"/>
                  </a:cubicBezTo>
                  <a:cubicBezTo>
                    <a:pt x="24350" y="27375"/>
                    <a:pt x="16493" y="29291"/>
                    <a:pt x="8873" y="31831"/>
                  </a:cubicBezTo>
                  <a:cubicBezTo>
                    <a:pt x="6333" y="41991"/>
                    <a:pt x="-3431" y="52944"/>
                    <a:pt x="1253" y="62311"/>
                  </a:cubicBezTo>
                  <a:cubicBezTo>
                    <a:pt x="6333" y="72471"/>
                    <a:pt x="21292" y="73076"/>
                    <a:pt x="31733" y="77551"/>
                  </a:cubicBezTo>
                  <a:cubicBezTo>
                    <a:pt x="69298" y="93650"/>
                    <a:pt x="101082" y="89045"/>
                    <a:pt x="146033" y="92791"/>
                  </a:cubicBezTo>
                  <a:cubicBezTo>
                    <a:pt x="161273" y="102951"/>
                    <a:pt x="185961" y="140647"/>
                    <a:pt x="191753" y="123271"/>
                  </a:cubicBezTo>
                  <a:cubicBezTo>
                    <a:pt x="215025" y="53454"/>
                    <a:pt x="210803" y="47071"/>
                    <a:pt x="214613" y="318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819431" y="3435130"/>
              <a:ext cx="306275" cy="218561"/>
            </a:xfrm>
            <a:custGeom>
              <a:avLst/>
              <a:gdLst>
                <a:gd name="connsiteX0" fmla="*/ 146205 w 263874"/>
                <a:gd name="connsiteY0" fmla="*/ 28575 h 190500"/>
                <a:gd name="connsiteX1" fmla="*/ 146205 w 263874"/>
                <a:gd name="connsiteY1" fmla="*/ 28575 h 190500"/>
                <a:gd name="connsiteX2" fmla="*/ 111280 w 263874"/>
                <a:gd name="connsiteY2" fmla="*/ 15875 h 190500"/>
                <a:gd name="connsiteX3" fmla="*/ 98580 w 263874"/>
                <a:gd name="connsiteY3" fmla="*/ 9525 h 190500"/>
                <a:gd name="connsiteX4" fmla="*/ 66830 w 263874"/>
                <a:gd name="connsiteY4" fmla="*/ 0 h 190500"/>
                <a:gd name="connsiteX5" fmla="*/ 50955 w 263874"/>
                <a:gd name="connsiteY5" fmla="*/ 3175 h 190500"/>
                <a:gd name="connsiteX6" fmla="*/ 41430 w 263874"/>
                <a:gd name="connsiteY6" fmla="*/ 12700 h 190500"/>
                <a:gd name="connsiteX7" fmla="*/ 28730 w 263874"/>
                <a:gd name="connsiteY7" fmla="*/ 19050 h 190500"/>
                <a:gd name="connsiteX8" fmla="*/ 19205 w 263874"/>
                <a:gd name="connsiteY8" fmla="*/ 25400 h 190500"/>
                <a:gd name="connsiteX9" fmla="*/ 12855 w 263874"/>
                <a:gd name="connsiteY9" fmla="*/ 34925 h 190500"/>
                <a:gd name="connsiteX10" fmla="*/ 6505 w 263874"/>
                <a:gd name="connsiteY10" fmla="*/ 53975 h 190500"/>
                <a:gd name="connsiteX11" fmla="*/ 3330 w 263874"/>
                <a:gd name="connsiteY11" fmla="*/ 76200 h 190500"/>
                <a:gd name="connsiteX12" fmla="*/ 155 w 263874"/>
                <a:gd name="connsiteY12" fmla="*/ 85725 h 190500"/>
                <a:gd name="connsiteX13" fmla="*/ 9680 w 263874"/>
                <a:gd name="connsiteY13" fmla="*/ 98425 h 190500"/>
                <a:gd name="connsiteX14" fmla="*/ 28730 w 263874"/>
                <a:gd name="connsiteY14" fmla="*/ 117475 h 190500"/>
                <a:gd name="connsiteX15" fmla="*/ 35080 w 263874"/>
                <a:gd name="connsiteY15" fmla="*/ 127000 h 190500"/>
                <a:gd name="connsiteX16" fmla="*/ 47780 w 263874"/>
                <a:gd name="connsiteY16" fmla="*/ 133350 h 190500"/>
                <a:gd name="connsiteX17" fmla="*/ 57305 w 263874"/>
                <a:gd name="connsiteY17" fmla="*/ 139700 h 190500"/>
                <a:gd name="connsiteX18" fmla="*/ 63655 w 263874"/>
                <a:gd name="connsiteY18" fmla="*/ 158750 h 190500"/>
                <a:gd name="connsiteX19" fmla="*/ 73180 w 263874"/>
                <a:gd name="connsiteY19" fmla="*/ 165100 h 190500"/>
                <a:gd name="connsiteX20" fmla="*/ 82705 w 263874"/>
                <a:gd name="connsiteY20" fmla="*/ 174625 h 190500"/>
                <a:gd name="connsiteX21" fmla="*/ 104930 w 263874"/>
                <a:gd name="connsiteY21" fmla="*/ 180975 h 190500"/>
                <a:gd name="connsiteX22" fmla="*/ 114455 w 263874"/>
                <a:gd name="connsiteY22" fmla="*/ 184150 h 190500"/>
                <a:gd name="connsiteX23" fmla="*/ 155730 w 263874"/>
                <a:gd name="connsiteY23" fmla="*/ 190500 h 190500"/>
                <a:gd name="connsiteX24" fmla="*/ 206530 w 263874"/>
                <a:gd name="connsiteY24" fmla="*/ 187325 h 190500"/>
                <a:gd name="connsiteX25" fmla="*/ 225580 w 263874"/>
                <a:gd name="connsiteY25" fmla="*/ 184150 h 190500"/>
                <a:gd name="connsiteX26" fmla="*/ 235105 w 263874"/>
                <a:gd name="connsiteY26" fmla="*/ 177800 h 190500"/>
                <a:gd name="connsiteX27" fmla="*/ 247805 w 263874"/>
                <a:gd name="connsiteY27" fmla="*/ 174625 h 190500"/>
                <a:gd name="connsiteX28" fmla="*/ 257330 w 263874"/>
                <a:gd name="connsiteY28" fmla="*/ 165100 h 190500"/>
                <a:gd name="connsiteX29" fmla="*/ 263680 w 263874"/>
                <a:gd name="connsiteY29" fmla="*/ 152400 h 190500"/>
                <a:gd name="connsiteX30" fmla="*/ 257330 w 263874"/>
                <a:gd name="connsiteY30" fmla="*/ 127000 h 190500"/>
                <a:gd name="connsiteX31" fmla="*/ 238280 w 263874"/>
                <a:gd name="connsiteY31" fmla="*/ 117475 h 190500"/>
                <a:gd name="connsiteX32" fmla="*/ 225580 w 263874"/>
                <a:gd name="connsiteY32" fmla="*/ 111125 h 190500"/>
                <a:gd name="connsiteX33" fmla="*/ 216055 w 263874"/>
                <a:gd name="connsiteY33" fmla="*/ 101600 h 190500"/>
                <a:gd name="connsiteX34" fmla="*/ 212880 w 263874"/>
                <a:gd name="connsiteY34" fmla="*/ 92075 h 190500"/>
                <a:gd name="connsiteX35" fmla="*/ 200180 w 263874"/>
                <a:gd name="connsiteY35" fmla="*/ 69850 h 190500"/>
                <a:gd name="connsiteX36" fmla="*/ 190655 w 263874"/>
                <a:gd name="connsiteY36" fmla="*/ 47625 h 190500"/>
                <a:gd name="connsiteX37" fmla="*/ 181130 w 263874"/>
                <a:gd name="connsiteY37" fmla="*/ 44450 h 190500"/>
                <a:gd name="connsiteX38" fmla="*/ 174780 w 263874"/>
                <a:gd name="connsiteY38" fmla="*/ 34925 h 190500"/>
                <a:gd name="connsiteX39" fmla="*/ 146205 w 263874"/>
                <a:gd name="connsiteY39" fmla="*/ 2857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63874" h="190500">
                  <a:moveTo>
                    <a:pt x="146205" y="28575"/>
                  </a:moveTo>
                  <a:lnTo>
                    <a:pt x="146205" y="28575"/>
                  </a:lnTo>
                  <a:cubicBezTo>
                    <a:pt x="134563" y="24342"/>
                    <a:pt x="122781" y="20476"/>
                    <a:pt x="111280" y="15875"/>
                  </a:cubicBezTo>
                  <a:cubicBezTo>
                    <a:pt x="106886" y="14117"/>
                    <a:pt x="102974" y="11283"/>
                    <a:pt x="98580" y="9525"/>
                  </a:cubicBezTo>
                  <a:cubicBezTo>
                    <a:pt x="85697" y="4372"/>
                    <a:pt x="79305" y="3119"/>
                    <a:pt x="66830" y="0"/>
                  </a:cubicBezTo>
                  <a:cubicBezTo>
                    <a:pt x="61538" y="1058"/>
                    <a:pt x="55782" y="762"/>
                    <a:pt x="50955" y="3175"/>
                  </a:cubicBezTo>
                  <a:cubicBezTo>
                    <a:pt x="46939" y="5183"/>
                    <a:pt x="45084" y="10090"/>
                    <a:pt x="41430" y="12700"/>
                  </a:cubicBezTo>
                  <a:cubicBezTo>
                    <a:pt x="37579" y="15451"/>
                    <a:pt x="32839" y="16702"/>
                    <a:pt x="28730" y="19050"/>
                  </a:cubicBezTo>
                  <a:cubicBezTo>
                    <a:pt x="25417" y="20943"/>
                    <a:pt x="22380" y="23283"/>
                    <a:pt x="19205" y="25400"/>
                  </a:cubicBezTo>
                  <a:cubicBezTo>
                    <a:pt x="17088" y="28575"/>
                    <a:pt x="14405" y="31438"/>
                    <a:pt x="12855" y="34925"/>
                  </a:cubicBezTo>
                  <a:cubicBezTo>
                    <a:pt x="10137" y="41042"/>
                    <a:pt x="6505" y="53975"/>
                    <a:pt x="6505" y="53975"/>
                  </a:cubicBezTo>
                  <a:cubicBezTo>
                    <a:pt x="5447" y="61383"/>
                    <a:pt x="4798" y="68862"/>
                    <a:pt x="3330" y="76200"/>
                  </a:cubicBezTo>
                  <a:cubicBezTo>
                    <a:pt x="2674" y="79482"/>
                    <a:pt x="-764" y="82507"/>
                    <a:pt x="155" y="85725"/>
                  </a:cubicBezTo>
                  <a:cubicBezTo>
                    <a:pt x="1609" y="90813"/>
                    <a:pt x="6604" y="94119"/>
                    <a:pt x="9680" y="98425"/>
                  </a:cubicBezTo>
                  <a:cubicBezTo>
                    <a:pt x="28386" y="124614"/>
                    <a:pt x="-87" y="88658"/>
                    <a:pt x="28730" y="117475"/>
                  </a:cubicBezTo>
                  <a:cubicBezTo>
                    <a:pt x="31428" y="120173"/>
                    <a:pt x="32149" y="124557"/>
                    <a:pt x="35080" y="127000"/>
                  </a:cubicBezTo>
                  <a:cubicBezTo>
                    <a:pt x="38716" y="130030"/>
                    <a:pt x="43671" y="131002"/>
                    <a:pt x="47780" y="133350"/>
                  </a:cubicBezTo>
                  <a:cubicBezTo>
                    <a:pt x="51093" y="135243"/>
                    <a:pt x="54130" y="137583"/>
                    <a:pt x="57305" y="139700"/>
                  </a:cubicBezTo>
                  <a:cubicBezTo>
                    <a:pt x="59422" y="146050"/>
                    <a:pt x="58086" y="155037"/>
                    <a:pt x="63655" y="158750"/>
                  </a:cubicBezTo>
                  <a:cubicBezTo>
                    <a:pt x="66830" y="160867"/>
                    <a:pt x="70249" y="162657"/>
                    <a:pt x="73180" y="165100"/>
                  </a:cubicBezTo>
                  <a:cubicBezTo>
                    <a:pt x="76629" y="167975"/>
                    <a:pt x="78969" y="172134"/>
                    <a:pt x="82705" y="174625"/>
                  </a:cubicBezTo>
                  <a:cubicBezTo>
                    <a:pt x="85560" y="176528"/>
                    <a:pt x="103078" y="180446"/>
                    <a:pt x="104930" y="180975"/>
                  </a:cubicBezTo>
                  <a:cubicBezTo>
                    <a:pt x="108148" y="181894"/>
                    <a:pt x="111208" y="183338"/>
                    <a:pt x="114455" y="184150"/>
                  </a:cubicBezTo>
                  <a:cubicBezTo>
                    <a:pt x="129000" y="187786"/>
                    <a:pt x="140307" y="188572"/>
                    <a:pt x="155730" y="190500"/>
                  </a:cubicBezTo>
                  <a:cubicBezTo>
                    <a:pt x="172663" y="189442"/>
                    <a:pt x="189633" y="188861"/>
                    <a:pt x="206530" y="187325"/>
                  </a:cubicBezTo>
                  <a:cubicBezTo>
                    <a:pt x="212941" y="186742"/>
                    <a:pt x="219473" y="186186"/>
                    <a:pt x="225580" y="184150"/>
                  </a:cubicBezTo>
                  <a:cubicBezTo>
                    <a:pt x="229200" y="182943"/>
                    <a:pt x="231598" y="179303"/>
                    <a:pt x="235105" y="177800"/>
                  </a:cubicBezTo>
                  <a:cubicBezTo>
                    <a:pt x="239116" y="176081"/>
                    <a:pt x="243572" y="175683"/>
                    <a:pt x="247805" y="174625"/>
                  </a:cubicBezTo>
                  <a:cubicBezTo>
                    <a:pt x="250980" y="171450"/>
                    <a:pt x="254720" y="168754"/>
                    <a:pt x="257330" y="165100"/>
                  </a:cubicBezTo>
                  <a:cubicBezTo>
                    <a:pt x="260081" y="161249"/>
                    <a:pt x="263680" y="157133"/>
                    <a:pt x="263680" y="152400"/>
                  </a:cubicBezTo>
                  <a:cubicBezTo>
                    <a:pt x="263680" y="143673"/>
                    <a:pt x="265609" y="129760"/>
                    <a:pt x="257330" y="127000"/>
                  </a:cubicBezTo>
                  <a:cubicBezTo>
                    <a:pt x="239866" y="121179"/>
                    <a:pt x="255514" y="127323"/>
                    <a:pt x="238280" y="117475"/>
                  </a:cubicBezTo>
                  <a:cubicBezTo>
                    <a:pt x="234171" y="115127"/>
                    <a:pt x="229431" y="113876"/>
                    <a:pt x="225580" y="111125"/>
                  </a:cubicBezTo>
                  <a:cubicBezTo>
                    <a:pt x="221926" y="108515"/>
                    <a:pt x="219230" y="104775"/>
                    <a:pt x="216055" y="101600"/>
                  </a:cubicBezTo>
                  <a:cubicBezTo>
                    <a:pt x="214997" y="98425"/>
                    <a:pt x="214377" y="95068"/>
                    <a:pt x="212880" y="92075"/>
                  </a:cubicBezTo>
                  <a:cubicBezTo>
                    <a:pt x="203668" y="73652"/>
                    <a:pt x="208529" y="92115"/>
                    <a:pt x="200180" y="69850"/>
                  </a:cubicBezTo>
                  <a:cubicBezTo>
                    <a:pt x="196912" y="61134"/>
                    <a:pt x="198698" y="54059"/>
                    <a:pt x="190655" y="47625"/>
                  </a:cubicBezTo>
                  <a:cubicBezTo>
                    <a:pt x="188042" y="45534"/>
                    <a:pt x="184305" y="45508"/>
                    <a:pt x="181130" y="44450"/>
                  </a:cubicBezTo>
                  <a:cubicBezTo>
                    <a:pt x="179013" y="41275"/>
                    <a:pt x="177478" y="37623"/>
                    <a:pt x="174780" y="34925"/>
                  </a:cubicBezTo>
                  <a:cubicBezTo>
                    <a:pt x="164321" y="24466"/>
                    <a:pt x="150967" y="29633"/>
                    <a:pt x="146205" y="28575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125707" y="3419322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157030" y="3551519"/>
              <a:ext cx="95815" cy="127799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092665" y="3302716"/>
              <a:ext cx="71365" cy="95188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933094" y="3382317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252845" y="3505208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3045246" y="3431625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107135" y="3505208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187440" y="3351904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2190916" y="2960659"/>
              <a:ext cx="249099" cy="146606"/>
            </a:xfrm>
            <a:custGeom>
              <a:avLst/>
              <a:gdLst>
                <a:gd name="connsiteX0" fmla="*/ 214613 w 214613"/>
                <a:gd name="connsiteY0" fmla="*/ 31831 h 127783"/>
                <a:gd name="connsiteX1" fmla="*/ 214613 w 214613"/>
                <a:gd name="connsiteY1" fmla="*/ 31831 h 127783"/>
                <a:gd name="connsiteX2" fmla="*/ 146033 w 214613"/>
                <a:gd name="connsiteY2" fmla="*/ 1351 h 127783"/>
                <a:gd name="connsiteX3" fmla="*/ 62213 w 214613"/>
                <a:gd name="connsiteY3" fmla="*/ 8971 h 127783"/>
                <a:gd name="connsiteX4" fmla="*/ 31733 w 214613"/>
                <a:gd name="connsiteY4" fmla="*/ 24211 h 127783"/>
                <a:gd name="connsiteX5" fmla="*/ 8873 w 214613"/>
                <a:gd name="connsiteY5" fmla="*/ 31831 h 127783"/>
                <a:gd name="connsiteX6" fmla="*/ 1253 w 214613"/>
                <a:gd name="connsiteY6" fmla="*/ 62311 h 127783"/>
                <a:gd name="connsiteX7" fmla="*/ 31733 w 214613"/>
                <a:gd name="connsiteY7" fmla="*/ 77551 h 127783"/>
                <a:gd name="connsiteX8" fmla="*/ 146033 w 214613"/>
                <a:gd name="connsiteY8" fmla="*/ 92791 h 127783"/>
                <a:gd name="connsiteX9" fmla="*/ 191753 w 214613"/>
                <a:gd name="connsiteY9" fmla="*/ 123271 h 127783"/>
                <a:gd name="connsiteX10" fmla="*/ 214613 w 214613"/>
                <a:gd name="connsiteY10" fmla="*/ 31831 h 12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13" h="127783">
                  <a:moveTo>
                    <a:pt x="214613" y="31831"/>
                  </a:moveTo>
                  <a:lnTo>
                    <a:pt x="214613" y="31831"/>
                  </a:lnTo>
                  <a:cubicBezTo>
                    <a:pt x="191753" y="21671"/>
                    <a:pt x="170772" y="5062"/>
                    <a:pt x="146033" y="1351"/>
                  </a:cubicBezTo>
                  <a:cubicBezTo>
                    <a:pt x="118288" y="-2811"/>
                    <a:pt x="89723" y="3469"/>
                    <a:pt x="62213" y="8971"/>
                  </a:cubicBezTo>
                  <a:cubicBezTo>
                    <a:pt x="51074" y="11199"/>
                    <a:pt x="42174" y="19736"/>
                    <a:pt x="31733" y="24211"/>
                  </a:cubicBezTo>
                  <a:cubicBezTo>
                    <a:pt x="24350" y="27375"/>
                    <a:pt x="16493" y="29291"/>
                    <a:pt x="8873" y="31831"/>
                  </a:cubicBezTo>
                  <a:cubicBezTo>
                    <a:pt x="6333" y="41991"/>
                    <a:pt x="-3431" y="52944"/>
                    <a:pt x="1253" y="62311"/>
                  </a:cubicBezTo>
                  <a:cubicBezTo>
                    <a:pt x="6333" y="72471"/>
                    <a:pt x="21292" y="73076"/>
                    <a:pt x="31733" y="77551"/>
                  </a:cubicBezTo>
                  <a:cubicBezTo>
                    <a:pt x="69298" y="93650"/>
                    <a:pt x="101082" y="89045"/>
                    <a:pt x="146033" y="92791"/>
                  </a:cubicBezTo>
                  <a:cubicBezTo>
                    <a:pt x="161273" y="102951"/>
                    <a:pt x="185961" y="140647"/>
                    <a:pt x="191753" y="123271"/>
                  </a:cubicBezTo>
                  <a:cubicBezTo>
                    <a:pt x="215025" y="53454"/>
                    <a:pt x="210803" y="47071"/>
                    <a:pt x="214613" y="318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497192" y="3115287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2464150" y="2998681"/>
              <a:ext cx="71365" cy="95188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304579" y="3078282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2416731" y="3127590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2478620" y="3201173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2558925" y="3047869"/>
              <a:ext cx="53065" cy="57963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006775" y="2950502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1912455" y="2653626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1753992" y="2359103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1729792" y="2262663"/>
              <a:ext cx="158463" cy="80139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13" name="Freeform 212"/>
            <p:cNvSpPr/>
            <p:nvPr/>
          </p:nvSpPr>
          <p:spPr>
            <a:xfrm rot="6856011">
              <a:off x="1951008" y="2397002"/>
              <a:ext cx="156635" cy="81074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cxnSp>
          <p:nvCxnSpPr>
            <p:cNvPr id="217" name="Straight Arrow Connector 216"/>
            <p:cNvCxnSpPr/>
            <p:nvPr/>
          </p:nvCxnSpPr>
          <p:spPr>
            <a:xfrm>
              <a:off x="2635742" y="4004731"/>
              <a:ext cx="0" cy="413075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TextBox 220"/>
            <p:cNvSpPr txBox="1"/>
            <p:nvPr/>
          </p:nvSpPr>
          <p:spPr>
            <a:xfrm>
              <a:off x="2279552" y="3479221"/>
              <a:ext cx="793999" cy="52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sz="2200" dirty="0" smtClean="0"/>
                <a:t>p</a:t>
              </a:r>
              <a:r>
                <a:rPr lang="sr-Latn-RS" sz="2200" baseline="-25000" dirty="0" smtClean="0"/>
                <a:t>v</a:t>
              </a:r>
              <a:endParaRPr lang="en-US" sz="2200" baseline="-25000" dirty="0"/>
            </a:p>
          </p:txBody>
        </p:sp>
        <p:cxnSp>
          <p:nvCxnSpPr>
            <p:cNvPr id="222" name="Straight Arrow Connector 221"/>
            <p:cNvCxnSpPr/>
            <p:nvPr/>
          </p:nvCxnSpPr>
          <p:spPr>
            <a:xfrm flipH="1">
              <a:off x="2635742" y="4417806"/>
              <a:ext cx="504056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TextBox 222"/>
            <p:cNvSpPr txBox="1"/>
            <p:nvPr/>
          </p:nvSpPr>
          <p:spPr>
            <a:xfrm>
              <a:off x="2843504" y="3892368"/>
              <a:ext cx="793999" cy="516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Latn-RS" sz="2200" dirty="0" smtClean="0"/>
                <a:t>p</a:t>
              </a:r>
              <a:r>
                <a:rPr lang="sr-Latn-RS" sz="2200" baseline="-25000" dirty="0" smtClean="0"/>
                <a:t>h</a:t>
              </a:r>
              <a:endParaRPr lang="en-US" sz="2200" baseline="-25000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581412" y="2239975"/>
              <a:ext cx="0" cy="415196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Arc 17"/>
            <p:cNvSpPr/>
            <p:nvPr/>
          </p:nvSpPr>
          <p:spPr>
            <a:xfrm rot="15708673">
              <a:off x="2202530" y="4797152"/>
              <a:ext cx="1033184" cy="1008112"/>
            </a:xfrm>
            <a:prstGeom prst="arc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2149981" y="4951775"/>
              <a:ext cx="793999" cy="516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2200" dirty="0" smtClean="0"/>
                <a:t>α</a:t>
              </a:r>
              <a:endParaRPr lang="en-US" sz="2200" baseline="-25000" dirty="0"/>
            </a:p>
          </p:txBody>
        </p:sp>
        <p:cxnSp>
          <p:nvCxnSpPr>
            <p:cNvPr id="270" name="Straight Connector 269"/>
            <p:cNvCxnSpPr/>
            <p:nvPr/>
          </p:nvCxnSpPr>
          <p:spPr>
            <a:xfrm>
              <a:off x="1156850" y="6391936"/>
              <a:ext cx="2215179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3" name="Straight Connector 252"/>
          <p:cNvCxnSpPr/>
          <p:nvPr/>
        </p:nvCxnSpPr>
        <p:spPr>
          <a:xfrm>
            <a:off x="1403648" y="5640258"/>
            <a:ext cx="147956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/>
          <p:nvPr/>
        </p:nvCxnSpPr>
        <p:spPr>
          <a:xfrm>
            <a:off x="1403648" y="5640258"/>
            <a:ext cx="1495955" cy="89883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2883780" y="5640258"/>
            <a:ext cx="0" cy="898832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Straight Arrow Connector 255"/>
          <p:cNvCxnSpPr/>
          <p:nvPr/>
        </p:nvCxnSpPr>
        <p:spPr>
          <a:xfrm>
            <a:off x="2659857" y="5640258"/>
            <a:ext cx="0" cy="74107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Arrow Connector 256"/>
          <p:cNvCxnSpPr/>
          <p:nvPr/>
        </p:nvCxnSpPr>
        <p:spPr>
          <a:xfrm>
            <a:off x="2433975" y="5640258"/>
            <a:ext cx="0" cy="597054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Arrow Connector 257"/>
          <p:cNvCxnSpPr/>
          <p:nvPr/>
        </p:nvCxnSpPr>
        <p:spPr>
          <a:xfrm flipH="1">
            <a:off x="2195476" y="5640258"/>
            <a:ext cx="3190" cy="453038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Arrow Connector 258"/>
          <p:cNvCxnSpPr/>
          <p:nvPr/>
        </p:nvCxnSpPr>
        <p:spPr>
          <a:xfrm>
            <a:off x="1979783" y="5640258"/>
            <a:ext cx="1067" cy="370535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Straight Arrow Connector 259"/>
          <p:cNvCxnSpPr/>
          <p:nvPr/>
        </p:nvCxnSpPr>
        <p:spPr>
          <a:xfrm>
            <a:off x="1759193" y="5640258"/>
            <a:ext cx="0" cy="226519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Connector 264"/>
          <p:cNvCxnSpPr/>
          <p:nvPr/>
        </p:nvCxnSpPr>
        <p:spPr>
          <a:xfrm>
            <a:off x="229630" y="5474785"/>
            <a:ext cx="62191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Connector 265"/>
          <p:cNvCxnSpPr/>
          <p:nvPr/>
        </p:nvCxnSpPr>
        <p:spPr>
          <a:xfrm flipH="1" flipV="1">
            <a:off x="312992" y="5139705"/>
            <a:ext cx="3895" cy="320553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Straight Connector 266"/>
          <p:cNvCxnSpPr/>
          <p:nvPr/>
        </p:nvCxnSpPr>
        <p:spPr>
          <a:xfrm flipH="1">
            <a:off x="252967" y="5379806"/>
            <a:ext cx="54022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Straight Connector 267"/>
          <p:cNvCxnSpPr/>
          <p:nvPr/>
        </p:nvCxnSpPr>
        <p:spPr>
          <a:xfrm>
            <a:off x="252967" y="5379806"/>
            <a:ext cx="63920" cy="80452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Content Placeholder 2"/>
          <p:cNvSpPr txBox="1">
            <a:spLocks/>
          </p:cNvSpPr>
          <p:nvPr/>
        </p:nvSpPr>
        <p:spPr>
          <a:xfrm>
            <a:off x="284927" y="4998017"/>
            <a:ext cx="458082" cy="380779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D</a:t>
            </a:r>
            <a:endParaRPr lang="en-US" sz="2200" baseline="-25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2" name="Rectangle 271"/>
              <p:cNvSpPr/>
              <p:nvPr/>
            </p:nvSpPr>
            <p:spPr>
              <a:xfrm>
                <a:off x="5292080" y="4207024"/>
                <a:ext cx="3973267" cy="9142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𝑣</m:t>
                          </m:r>
                          <m:r>
                            <a:rPr lang="sr-Latn-RS" sz="2400" b="0" i="1" smtClean="0">
                              <a:latin typeface="Cambria Math"/>
                            </a:rPr>
                            <m:t>,</m:t>
                          </m:r>
                          <m:r>
                            <a:rPr lang="sr-Latn-RS" sz="2400" b="0" i="1" smtClean="0">
                              <a:latin typeface="Cambria Math"/>
                            </a:rPr>
                            <m:t>𝐷</m:t>
                          </m:r>
                        </m:sub>
                      </m:sSub>
                      <m:r>
                        <a:rPr lang="sr-Latn-RS" sz="2400" i="1">
                          <a:latin typeface="Cambria Math"/>
                        </a:rPr>
                        <m:t>=</m:t>
                      </m:r>
                      <m:r>
                        <a:rPr lang="sr-Latn-RS" sz="2400" b="0" i="1" smtClean="0">
                          <a:latin typeface="Cambria Math"/>
                        </a:rPr>
                        <m:t>10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𝑠𝑣</m:t>
                          </m:r>
                        </m:sub>
                      </m:sSub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𝑚𝑎𝑥</m:t>
                          </m:r>
                        </m:sub>
                      </m:sSub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</a:rPr>
                                <m:t>𝑘𝑁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2" name="Rectangle 27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4207024"/>
                <a:ext cx="3973267" cy="9142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3" name="Rectangle 272"/>
              <p:cNvSpPr/>
              <p:nvPr/>
            </p:nvSpPr>
            <p:spPr>
              <a:xfrm>
                <a:off x="5292080" y="2780928"/>
                <a:ext cx="3261149" cy="9142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sr-Latn-RS" sz="2400" i="1">
                          <a:latin typeface="Cambria Math"/>
                        </a:rPr>
                        <m:t>=</m:t>
                      </m:r>
                      <m:r>
                        <a:rPr lang="sr-Latn-RS" sz="2400" b="0" i="1" smtClean="0">
                          <a:latin typeface="Cambria Math"/>
                        </a:rPr>
                        <m:t>10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  <m:t>𝑠𝑣</m:t>
                          </m:r>
                        </m:sub>
                      </m:sSub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</a:rPr>
                                <m:t>𝑘𝑁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3" name="Rectangle 2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2780928"/>
                <a:ext cx="3261149" cy="91422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4" name="Rectangle 273"/>
              <p:cNvSpPr/>
              <p:nvPr/>
            </p:nvSpPr>
            <p:spPr>
              <a:xfrm>
                <a:off x="5292080" y="3729136"/>
                <a:ext cx="1336328" cy="4778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𝑣</m:t>
                          </m:r>
                          <m:r>
                            <a:rPr lang="sr-Latn-RS" sz="2400" b="0" i="1" smtClean="0">
                              <a:latin typeface="Cambria Math"/>
                            </a:rPr>
                            <m:t>,</m:t>
                          </m:r>
                          <m:r>
                            <a:rPr lang="sr-Latn-RS" sz="2400" b="0" i="1" smtClean="0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sr-Latn-RS" sz="2400" i="1">
                          <a:latin typeface="Cambria Math"/>
                        </a:rPr>
                        <m:t>=</m:t>
                      </m:r>
                      <m:r>
                        <a:rPr lang="sr-Latn-RS" sz="2400" b="0" i="1" smtClean="0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4" name="Rectangle 2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3729136"/>
                <a:ext cx="1336328" cy="477888"/>
              </a:xfrm>
              <a:prstGeom prst="rect">
                <a:avLst/>
              </a:prstGeom>
              <a:blipFill rotWithShape="1">
                <a:blip r:embed="rId4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6" name="Rectangle 275"/>
          <p:cNvSpPr/>
          <p:nvPr/>
        </p:nvSpPr>
        <p:spPr>
          <a:xfrm>
            <a:off x="5292081" y="1988840"/>
            <a:ext cx="3456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2400" dirty="0" smtClean="0"/>
              <a:t>U slučaju da beton leži na oplati (</a:t>
            </a:r>
            <a:r>
              <a:rPr lang="el-GR" sz="2400" dirty="0" smtClean="0"/>
              <a:t>α&lt;</a:t>
            </a:r>
            <a:r>
              <a:rPr lang="sr-Latn-RS" sz="2400" dirty="0" smtClean="0"/>
              <a:t>90°)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0167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Pritisak svežeg betona na oplatu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9058" y="4726340"/>
            <a:ext cx="1047661" cy="50405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sr-Latn-RS" sz="2000" dirty="0" smtClean="0">
                <a:solidFill>
                  <a:schemeClr val="tx1"/>
                </a:solidFill>
              </a:rPr>
              <a:t>Očvrsli beton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1194122"/>
            <a:ext cx="8686800" cy="578694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 pitchFamily="2" charset="2"/>
              <a:buNone/>
            </a:pPr>
            <a:r>
              <a:rPr lang="sr-Latn-RS" b="1" dirty="0" smtClean="0"/>
              <a:t>Vertikalni pritisak</a:t>
            </a:r>
            <a:endParaRPr lang="en-US" b="1" dirty="0"/>
          </a:p>
        </p:txBody>
      </p:sp>
      <p:grpSp>
        <p:nvGrpSpPr>
          <p:cNvPr id="236" name="Group 235"/>
          <p:cNvGrpSpPr/>
          <p:nvPr/>
        </p:nvGrpSpPr>
        <p:grpSpPr>
          <a:xfrm>
            <a:off x="4355977" y="1628800"/>
            <a:ext cx="1457880" cy="3906245"/>
            <a:chOff x="4672120" y="1767293"/>
            <a:chExt cx="1748914" cy="4686043"/>
          </a:xfrm>
        </p:grpSpPr>
        <p:grpSp>
          <p:nvGrpSpPr>
            <p:cNvPr id="234" name="Group 233"/>
            <p:cNvGrpSpPr/>
            <p:nvPr/>
          </p:nvGrpSpPr>
          <p:grpSpPr>
            <a:xfrm>
              <a:off x="4735075" y="2232814"/>
              <a:ext cx="1685959" cy="4220522"/>
              <a:chOff x="4735075" y="2232814"/>
              <a:chExt cx="1685959" cy="4220522"/>
            </a:xfrm>
          </p:grpSpPr>
          <p:cxnSp>
            <p:nvCxnSpPr>
              <p:cNvPr id="11" name="Straight Connector 10"/>
              <p:cNvCxnSpPr/>
              <p:nvPr/>
            </p:nvCxnSpPr>
            <p:spPr>
              <a:xfrm>
                <a:off x="4735075" y="2239975"/>
                <a:ext cx="893871" cy="867926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5628946" y="3107901"/>
                <a:ext cx="792088" cy="2275922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6421034" y="5383823"/>
                <a:ext cx="0" cy="1069513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/>
              <p:cNvCxnSpPr/>
              <p:nvPr/>
            </p:nvCxnSpPr>
            <p:spPr>
              <a:xfrm>
                <a:off x="4735076" y="2232814"/>
                <a:ext cx="0" cy="415912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Straight Arrow Connector 32"/>
            <p:cNvCxnSpPr/>
            <p:nvPr/>
          </p:nvCxnSpPr>
          <p:spPr>
            <a:xfrm flipH="1">
              <a:off x="4735075" y="3151575"/>
              <a:ext cx="893871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flipH="1">
              <a:off x="4735076" y="3511615"/>
              <a:ext cx="1037886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H="1">
              <a:off x="4735076" y="3871655"/>
              <a:ext cx="1109894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H="1">
              <a:off x="4735076" y="4245862"/>
              <a:ext cx="1289914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flipH="1">
              <a:off x="4735076" y="4591735"/>
              <a:ext cx="1397926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H="1">
              <a:off x="4735076" y="4951775"/>
              <a:ext cx="1541942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H="1">
              <a:off x="4735076" y="5373216"/>
              <a:ext cx="1685958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5" name="Group 234"/>
            <p:cNvGrpSpPr/>
            <p:nvPr/>
          </p:nvGrpSpPr>
          <p:grpSpPr>
            <a:xfrm>
              <a:off x="4735075" y="5671855"/>
              <a:ext cx="1685959" cy="720080"/>
              <a:chOff x="4735075" y="5671855"/>
              <a:chExt cx="1685959" cy="720080"/>
            </a:xfrm>
          </p:grpSpPr>
          <p:cxnSp>
            <p:nvCxnSpPr>
              <p:cNvPr id="40" name="Straight Arrow Connector 39"/>
              <p:cNvCxnSpPr/>
              <p:nvPr/>
            </p:nvCxnSpPr>
            <p:spPr>
              <a:xfrm flipH="1">
                <a:off x="4735075" y="5671855"/>
                <a:ext cx="1685959" cy="0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/>
              <p:cNvCxnSpPr/>
              <p:nvPr/>
            </p:nvCxnSpPr>
            <p:spPr>
              <a:xfrm flipH="1">
                <a:off x="4735075" y="6031895"/>
                <a:ext cx="1685959" cy="0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/>
              <p:cNvCxnSpPr/>
              <p:nvPr/>
            </p:nvCxnSpPr>
            <p:spPr>
              <a:xfrm flipH="1">
                <a:off x="4735075" y="6391935"/>
                <a:ext cx="1685959" cy="0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1" name="Straight Arrow Connector 50"/>
            <p:cNvCxnSpPr/>
            <p:nvPr/>
          </p:nvCxnSpPr>
          <p:spPr>
            <a:xfrm flipH="1">
              <a:off x="4735076" y="2863543"/>
              <a:ext cx="644957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flipH="1">
              <a:off x="4735076" y="2575511"/>
              <a:ext cx="317806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Content Placeholder 2"/>
            <p:cNvSpPr txBox="1">
              <a:spLocks/>
            </p:cNvSpPr>
            <p:nvPr/>
          </p:nvSpPr>
          <p:spPr>
            <a:xfrm>
              <a:off x="5328110" y="5204455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p</a:t>
              </a:r>
              <a:r>
                <a:rPr lang="sr-Latn-RS" sz="2200" baseline="-25000" dirty="0" smtClean="0">
                  <a:solidFill>
                    <a:schemeClr val="tx1"/>
                  </a:solidFill>
                </a:rPr>
                <a:t>C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94" name="Content Placeholder 2"/>
            <p:cNvSpPr txBox="1">
              <a:spLocks/>
            </p:cNvSpPr>
            <p:nvPr/>
          </p:nvSpPr>
          <p:spPr>
            <a:xfrm>
              <a:off x="4884512" y="2985298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p</a:t>
              </a:r>
              <a:r>
                <a:rPr lang="sr-Latn-RS" sz="2200" baseline="-25000" dirty="0" smtClean="0">
                  <a:solidFill>
                    <a:schemeClr val="tx1"/>
                  </a:solidFill>
                </a:rPr>
                <a:t>B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81" name="Content Placeholder 2"/>
            <p:cNvSpPr txBox="1">
              <a:spLocks/>
            </p:cNvSpPr>
            <p:nvPr/>
          </p:nvSpPr>
          <p:spPr>
            <a:xfrm>
              <a:off x="5328110" y="5913669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p</a:t>
              </a:r>
              <a:r>
                <a:rPr lang="sr-Latn-RS" sz="2200" baseline="-25000" dirty="0" smtClean="0">
                  <a:solidFill>
                    <a:schemeClr val="tx1"/>
                  </a:solidFill>
                </a:rPr>
                <a:t>D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82" name="Content Placeholder 2"/>
            <p:cNvSpPr txBox="1">
              <a:spLocks/>
            </p:cNvSpPr>
            <p:nvPr/>
          </p:nvSpPr>
          <p:spPr>
            <a:xfrm>
              <a:off x="4672120" y="1767293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p</a:t>
              </a:r>
              <a:r>
                <a:rPr lang="sr-Latn-RS" sz="2200" baseline="-25000" dirty="0" smtClean="0">
                  <a:solidFill>
                    <a:schemeClr val="tx1"/>
                  </a:solidFill>
                </a:rPr>
                <a:t>A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9" name="Straight Connector 18"/>
          <p:cNvCxnSpPr/>
          <p:nvPr/>
        </p:nvCxnSpPr>
        <p:spPr>
          <a:xfrm>
            <a:off x="1978957" y="4636302"/>
            <a:ext cx="120050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978957" y="4636302"/>
            <a:ext cx="120051" cy="18007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099007" y="4636302"/>
            <a:ext cx="120051" cy="180076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219058" y="4636302"/>
            <a:ext cx="120051" cy="18007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339108" y="4636302"/>
            <a:ext cx="120051" cy="180076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459159" y="4636302"/>
            <a:ext cx="120051" cy="18007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579209" y="4636302"/>
            <a:ext cx="120051" cy="180076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686151" y="4636302"/>
            <a:ext cx="120051" cy="18007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806201" y="4636302"/>
            <a:ext cx="120051" cy="180076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926252" y="4636302"/>
            <a:ext cx="120051" cy="18007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035923" y="4636302"/>
            <a:ext cx="120051" cy="180076"/>
          </a:xfrm>
          <a:prstGeom prst="line">
            <a:avLst/>
          </a:prstGeom>
          <a:ln>
            <a:solidFill>
              <a:schemeClr val="tx2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146668" y="4636302"/>
            <a:ext cx="120051" cy="18007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1063691" y="2739113"/>
            <a:ext cx="163556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740868" y="2015617"/>
            <a:ext cx="229505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1226400" y="2015617"/>
            <a:ext cx="0" cy="723496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1223386" y="2739113"/>
            <a:ext cx="0" cy="1897189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861324" y="2015617"/>
            <a:ext cx="0" cy="2620684"/>
          </a:xfrm>
          <a:prstGeom prst="straightConnector1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Content Placeholder 2"/>
          <p:cNvSpPr txBox="1">
            <a:spLocks/>
          </p:cNvSpPr>
          <p:nvPr/>
        </p:nvSpPr>
        <p:spPr>
          <a:xfrm rot="16200000">
            <a:off x="768193" y="2186976"/>
            <a:ext cx="458082" cy="380779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h</a:t>
            </a:r>
            <a:r>
              <a:rPr lang="sr-Latn-RS" sz="2200" baseline="-25000" dirty="0" smtClean="0">
                <a:solidFill>
                  <a:schemeClr val="tx1"/>
                </a:solidFill>
              </a:rPr>
              <a:t>1</a:t>
            </a:r>
            <a:endParaRPr lang="en-US" sz="2200" baseline="-25000" dirty="0">
              <a:solidFill>
                <a:schemeClr val="tx1"/>
              </a:solidFill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 rot="16200000">
            <a:off x="541979" y="3330378"/>
            <a:ext cx="910511" cy="380779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h-h</a:t>
            </a:r>
            <a:r>
              <a:rPr lang="sr-Latn-RS" sz="2200" baseline="-25000" dirty="0" smtClean="0">
                <a:solidFill>
                  <a:schemeClr val="tx1"/>
                </a:solidFill>
              </a:rPr>
              <a:t>1</a:t>
            </a:r>
            <a:endParaRPr lang="en-US" sz="2200" baseline="-25000" dirty="0">
              <a:solidFill>
                <a:schemeClr val="tx1"/>
              </a:solidFill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 rot="16200000">
            <a:off x="211910" y="3120250"/>
            <a:ext cx="850567" cy="380779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h=v·t</a:t>
            </a:r>
            <a:r>
              <a:rPr lang="sr-Latn-RS" sz="2200" baseline="-25000" dirty="0" smtClean="0">
                <a:solidFill>
                  <a:schemeClr val="tx1"/>
                </a:solidFill>
              </a:rPr>
              <a:t>0</a:t>
            </a:r>
            <a:endParaRPr lang="en-US" sz="2200" baseline="-25000" dirty="0">
              <a:solidFill>
                <a:schemeClr val="tx1"/>
              </a:solidFill>
            </a:endParaRPr>
          </a:p>
        </p:txBody>
      </p:sp>
      <p:grpSp>
        <p:nvGrpSpPr>
          <p:cNvPr id="243" name="Group 242"/>
          <p:cNvGrpSpPr/>
          <p:nvPr/>
        </p:nvGrpSpPr>
        <p:grpSpPr>
          <a:xfrm>
            <a:off x="197670" y="1556792"/>
            <a:ext cx="540227" cy="458825"/>
            <a:chOff x="197670" y="1689555"/>
            <a:chExt cx="648072" cy="550420"/>
          </a:xfrm>
        </p:grpSpPr>
        <p:cxnSp>
          <p:nvCxnSpPr>
            <p:cNvPr id="70" name="Straight Connector 69"/>
            <p:cNvCxnSpPr/>
            <p:nvPr/>
          </p:nvCxnSpPr>
          <p:spPr>
            <a:xfrm flipH="1">
              <a:off x="197670" y="2239975"/>
              <a:ext cx="648072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2" name="Group 241"/>
            <p:cNvGrpSpPr/>
            <p:nvPr/>
          </p:nvGrpSpPr>
          <p:grpSpPr>
            <a:xfrm>
              <a:off x="197670" y="1689555"/>
              <a:ext cx="648072" cy="550420"/>
              <a:chOff x="197670" y="1689555"/>
              <a:chExt cx="648072" cy="550420"/>
            </a:xfrm>
          </p:grpSpPr>
          <p:grpSp>
            <p:nvGrpSpPr>
              <p:cNvPr id="241" name="Group 240"/>
              <p:cNvGrpSpPr/>
              <p:nvPr/>
            </p:nvGrpSpPr>
            <p:grpSpPr>
              <a:xfrm>
                <a:off x="197670" y="1855431"/>
                <a:ext cx="648072" cy="384544"/>
                <a:chOff x="197670" y="1855431"/>
                <a:chExt cx="648072" cy="384544"/>
              </a:xfrm>
            </p:grpSpPr>
            <p:cxnSp>
              <p:nvCxnSpPr>
                <p:cNvPr id="72" name="Straight Connector 71"/>
                <p:cNvCxnSpPr/>
                <p:nvPr/>
              </p:nvCxnSpPr>
              <p:spPr>
                <a:xfrm flipH="1" flipV="1">
                  <a:off x="269678" y="1855431"/>
                  <a:ext cx="4672" cy="384544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/>
                <p:cNvCxnSpPr/>
                <p:nvPr/>
              </p:nvCxnSpPr>
              <p:spPr>
                <a:xfrm flipH="1">
                  <a:off x="197670" y="2143463"/>
                  <a:ext cx="648072" cy="0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/>
                <p:cNvCxnSpPr/>
                <p:nvPr/>
              </p:nvCxnSpPr>
              <p:spPr>
                <a:xfrm>
                  <a:off x="197670" y="2143463"/>
                  <a:ext cx="76680" cy="96512"/>
                </a:xfrm>
                <a:prstGeom prst="line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0" name="Content Placeholder 2"/>
              <p:cNvSpPr txBox="1">
                <a:spLocks/>
              </p:cNvSpPr>
              <p:nvPr/>
            </p:nvSpPr>
            <p:spPr>
              <a:xfrm>
                <a:off x="236010" y="1689555"/>
                <a:ext cx="549528" cy="456793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69875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3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631825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811213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tabLst>
                    <a:tab pos="811213" algn="l"/>
                  </a:tabLst>
                  <a:defRPr kumimoji="0"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992188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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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"/>
                  <a:defRPr kumimoji="0"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Font typeface="Wingdings" pitchFamily="2" charset="2"/>
                  <a:buNone/>
                </a:pPr>
                <a:r>
                  <a:rPr lang="sr-Latn-RS" sz="2200" dirty="0" smtClean="0">
                    <a:solidFill>
                      <a:schemeClr val="tx1"/>
                    </a:solidFill>
                  </a:rPr>
                  <a:t>A</a:t>
                </a:r>
                <a:endParaRPr lang="en-US" sz="2200" baseline="-250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38" name="Group 237"/>
          <p:cNvGrpSpPr/>
          <p:nvPr/>
        </p:nvGrpSpPr>
        <p:grpSpPr>
          <a:xfrm>
            <a:off x="197670" y="2276872"/>
            <a:ext cx="621918" cy="476768"/>
            <a:chOff x="197670" y="2553384"/>
            <a:chExt cx="746070" cy="571944"/>
          </a:xfrm>
        </p:grpSpPr>
        <p:cxnSp>
          <p:nvCxnSpPr>
            <p:cNvPr id="71" name="Straight Connector 70"/>
            <p:cNvCxnSpPr/>
            <p:nvPr/>
          </p:nvCxnSpPr>
          <p:spPr>
            <a:xfrm>
              <a:off x="197670" y="3125328"/>
              <a:ext cx="74607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7" name="Group 236"/>
            <p:cNvGrpSpPr/>
            <p:nvPr/>
          </p:nvGrpSpPr>
          <p:grpSpPr>
            <a:xfrm>
              <a:off x="225666" y="2723357"/>
              <a:ext cx="648072" cy="384544"/>
              <a:chOff x="225666" y="2723357"/>
              <a:chExt cx="648072" cy="384544"/>
            </a:xfrm>
          </p:grpSpPr>
          <p:cxnSp>
            <p:nvCxnSpPr>
              <p:cNvPr id="83" name="Straight Connector 82"/>
              <p:cNvCxnSpPr/>
              <p:nvPr/>
            </p:nvCxnSpPr>
            <p:spPr>
              <a:xfrm flipH="1" flipV="1">
                <a:off x="297674" y="2723357"/>
                <a:ext cx="4672" cy="384544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flipH="1">
                <a:off x="225666" y="3011389"/>
                <a:ext cx="648072" cy="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225666" y="3011389"/>
                <a:ext cx="76680" cy="96512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Content Placeholder 2"/>
            <p:cNvSpPr txBox="1">
              <a:spLocks/>
            </p:cNvSpPr>
            <p:nvPr/>
          </p:nvSpPr>
          <p:spPr>
            <a:xfrm>
              <a:off x="264006" y="2553384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B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229630" y="4221087"/>
            <a:ext cx="621918" cy="415214"/>
            <a:chOff x="236010" y="4885720"/>
            <a:chExt cx="746070" cy="498103"/>
          </a:xfrm>
        </p:grpSpPr>
        <p:cxnSp>
          <p:nvCxnSpPr>
            <p:cNvPr id="75" name="Straight Connector 74"/>
            <p:cNvCxnSpPr/>
            <p:nvPr/>
          </p:nvCxnSpPr>
          <p:spPr>
            <a:xfrm>
              <a:off x="236010" y="5383823"/>
              <a:ext cx="74607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9" name="Group 238"/>
            <p:cNvGrpSpPr/>
            <p:nvPr/>
          </p:nvGrpSpPr>
          <p:grpSpPr>
            <a:xfrm>
              <a:off x="264006" y="4999279"/>
              <a:ext cx="648072" cy="384544"/>
              <a:chOff x="264006" y="4999279"/>
              <a:chExt cx="648072" cy="384544"/>
            </a:xfrm>
          </p:grpSpPr>
          <p:cxnSp>
            <p:nvCxnSpPr>
              <p:cNvPr id="87" name="Straight Connector 86"/>
              <p:cNvCxnSpPr/>
              <p:nvPr/>
            </p:nvCxnSpPr>
            <p:spPr>
              <a:xfrm flipH="1" flipV="1">
                <a:off x="336014" y="4999279"/>
                <a:ext cx="4672" cy="384544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 flipH="1">
                <a:off x="264006" y="5287311"/>
                <a:ext cx="648072" cy="0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>
                <a:off x="264006" y="5287311"/>
                <a:ext cx="76680" cy="96512"/>
              </a:xfrm>
              <a:prstGeom prst="lin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" name="Content Placeholder 2"/>
            <p:cNvSpPr txBox="1">
              <a:spLocks/>
            </p:cNvSpPr>
            <p:nvPr/>
          </p:nvSpPr>
          <p:spPr>
            <a:xfrm>
              <a:off x="302346" y="4885720"/>
              <a:ext cx="549528" cy="456793"/>
            </a:xfrm>
            <a:prstGeom prst="rect">
              <a:avLst/>
            </a:prstGeom>
          </p:spPr>
          <p:txBody>
            <a:bodyPr vert="horz">
              <a:noAutofit/>
            </a:bodyPr>
            <a:lstStyle>
              <a:lvl1pPr marL="269875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450850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631825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811213" indent="-269875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tabLst>
                  <a:tab pos="811213" algn="l"/>
                </a:tabLst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992188" indent="-271463" algn="l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v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Wingdings" pitchFamily="2" charset="2"/>
                <a:buNone/>
              </a:pPr>
              <a:r>
                <a:rPr lang="sr-Latn-RS" sz="2200" dirty="0" smtClean="0">
                  <a:solidFill>
                    <a:schemeClr val="tx1"/>
                  </a:solidFill>
                </a:rPr>
                <a:t>C</a:t>
              </a:r>
              <a:endParaRPr lang="en-US" sz="2200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Parallelogram 3"/>
          <p:cNvSpPr/>
          <p:nvPr/>
        </p:nvSpPr>
        <p:spPr>
          <a:xfrm rot="10800000">
            <a:off x="1565577" y="1875140"/>
            <a:ext cx="1581091" cy="3601515"/>
          </a:xfrm>
          <a:prstGeom prst="parallelogram">
            <a:avLst>
              <a:gd name="adj" fmla="val 95179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/>
          </a:p>
        </p:txBody>
      </p:sp>
      <p:cxnSp>
        <p:nvCxnSpPr>
          <p:cNvPr id="99" name="Straight Connector 98"/>
          <p:cNvCxnSpPr/>
          <p:nvPr/>
        </p:nvCxnSpPr>
        <p:spPr>
          <a:xfrm>
            <a:off x="787096" y="4639389"/>
            <a:ext cx="1614792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 flipV="1">
            <a:off x="2673890" y="1960847"/>
            <a:ext cx="1623473" cy="1196035"/>
            <a:chOff x="3931110" y="2178546"/>
            <a:chExt cx="1623473" cy="1180911"/>
          </a:xfrm>
        </p:grpSpPr>
        <p:sp>
          <p:nvSpPr>
            <p:cNvPr id="101" name="Freeform 100"/>
            <p:cNvSpPr/>
            <p:nvPr/>
          </p:nvSpPr>
          <p:spPr>
            <a:xfrm>
              <a:off x="4493547" y="2271238"/>
              <a:ext cx="280162" cy="240492"/>
            </a:xfrm>
            <a:custGeom>
              <a:avLst/>
              <a:gdLst>
                <a:gd name="connsiteX0" fmla="*/ 76201 w 289561"/>
                <a:gd name="connsiteY0" fmla="*/ 0 h 251460"/>
                <a:gd name="connsiteX1" fmla="*/ 76201 w 289561"/>
                <a:gd name="connsiteY1" fmla="*/ 0 h 251460"/>
                <a:gd name="connsiteX2" fmla="*/ 175261 w 289561"/>
                <a:gd name="connsiteY2" fmla="*/ 7620 h 251460"/>
                <a:gd name="connsiteX3" fmla="*/ 198121 w 289561"/>
                <a:gd name="connsiteY3" fmla="*/ 22860 h 251460"/>
                <a:gd name="connsiteX4" fmla="*/ 236221 w 289561"/>
                <a:gd name="connsiteY4" fmla="*/ 68580 h 251460"/>
                <a:gd name="connsiteX5" fmla="*/ 266701 w 289561"/>
                <a:gd name="connsiteY5" fmla="*/ 99060 h 251460"/>
                <a:gd name="connsiteX6" fmla="*/ 274321 w 289561"/>
                <a:gd name="connsiteY6" fmla="*/ 129540 h 251460"/>
                <a:gd name="connsiteX7" fmla="*/ 289561 w 289561"/>
                <a:gd name="connsiteY7" fmla="*/ 160020 h 251460"/>
                <a:gd name="connsiteX8" fmla="*/ 274321 w 289561"/>
                <a:gd name="connsiteY8" fmla="*/ 228600 h 251460"/>
                <a:gd name="connsiteX9" fmla="*/ 251461 w 289561"/>
                <a:gd name="connsiteY9" fmla="*/ 236220 h 251460"/>
                <a:gd name="connsiteX10" fmla="*/ 228601 w 289561"/>
                <a:gd name="connsiteY10" fmla="*/ 251460 h 251460"/>
                <a:gd name="connsiteX11" fmla="*/ 167641 w 289561"/>
                <a:gd name="connsiteY11" fmla="*/ 243840 h 251460"/>
                <a:gd name="connsiteX12" fmla="*/ 121921 w 289561"/>
                <a:gd name="connsiteY12" fmla="*/ 205740 h 251460"/>
                <a:gd name="connsiteX13" fmla="*/ 68581 w 289561"/>
                <a:gd name="connsiteY13" fmla="*/ 167640 h 251460"/>
                <a:gd name="connsiteX14" fmla="*/ 45721 w 289561"/>
                <a:gd name="connsiteY14" fmla="*/ 137160 h 251460"/>
                <a:gd name="connsiteX15" fmla="*/ 15241 w 289561"/>
                <a:gd name="connsiteY15" fmla="*/ 106680 h 251460"/>
                <a:gd name="connsiteX16" fmla="*/ 1 w 289561"/>
                <a:gd name="connsiteY16" fmla="*/ 53340 h 251460"/>
                <a:gd name="connsiteX17" fmla="*/ 7621 w 289561"/>
                <a:gd name="connsiteY17" fmla="*/ 22860 h 251460"/>
                <a:gd name="connsiteX18" fmla="*/ 76201 w 289561"/>
                <a:gd name="connsiteY18" fmla="*/ 0 h 25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9561" h="251460">
                  <a:moveTo>
                    <a:pt x="76201" y="0"/>
                  </a:moveTo>
                  <a:lnTo>
                    <a:pt x="76201" y="0"/>
                  </a:lnTo>
                  <a:cubicBezTo>
                    <a:pt x="109221" y="2540"/>
                    <a:pt x="142711" y="1517"/>
                    <a:pt x="175261" y="7620"/>
                  </a:cubicBezTo>
                  <a:cubicBezTo>
                    <a:pt x="184262" y="9308"/>
                    <a:pt x="191086" y="16997"/>
                    <a:pt x="198121" y="22860"/>
                  </a:cubicBezTo>
                  <a:cubicBezTo>
                    <a:pt x="237756" y="55889"/>
                    <a:pt x="206251" y="33615"/>
                    <a:pt x="236221" y="68580"/>
                  </a:cubicBezTo>
                  <a:cubicBezTo>
                    <a:pt x="245572" y="79489"/>
                    <a:pt x="256541" y="88900"/>
                    <a:pt x="266701" y="99060"/>
                  </a:cubicBezTo>
                  <a:cubicBezTo>
                    <a:pt x="269241" y="109220"/>
                    <a:pt x="270644" y="119734"/>
                    <a:pt x="274321" y="129540"/>
                  </a:cubicBezTo>
                  <a:cubicBezTo>
                    <a:pt x="278309" y="140176"/>
                    <a:pt x="289561" y="148661"/>
                    <a:pt x="289561" y="160020"/>
                  </a:cubicBezTo>
                  <a:cubicBezTo>
                    <a:pt x="289561" y="183438"/>
                    <a:pt x="284794" y="207655"/>
                    <a:pt x="274321" y="228600"/>
                  </a:cubicBezTo>
                  <a:cubicBezTo>
                    <a:pt x="270729" y="235784"/>
                    <a:pt x="258645" y="232628"/>
                    <a:pt x="251461" y="236220"/>
                  </a:cubicBezTo>
                  <a:cubicBezTo>
                    <a:pt x="243270" y="240316"/>
                    <a:pt x="236221" y="246380"/>
                    <a:pt x="228601" y="251460"/>
                  </a:cubicBezTo>
                  <a:cubicBezTo>
                    <a:pt x="208281" y="248920"/>
                    <a:pt x="187398" y="249228"/>
                    <a:pt x="167641" y="243840"/>
                  </a:cubicBezTo>
                  <a:cubicBezTo>
                    <a:pt x="150767" y="239238"/>
                    <a:pt x="133662" y="215524"/>
                    <a:pt x="121921" y="205740"/>
                  </a:cubicBezTo>
                  <a:cubicBezTo>
                    <a:pt x="95961" y="184107"/>
                    <a:pt x="96033" y="195092"/>
                    <a:pt x="68581" y="167640"/>
                  </a:cubicBezTo>
                  <a:cubicBezTo>
                    <a:pt x="59601" y="158660"/>
                    <a:pt x="54084" y="146718"/>
                    <a:pt x="45721" y="137160"/>
                  </a:cubicBezTo>
                  <a:cubicBezTo>
                    <a:pt x="36259" y="126347"/>
                    <a:pt x="25401" y="116840"/>
                    <a:pt x="15241" y="106680"/>
                  </a:cubicBezTo>
                  <a:cubicBezTo>
                    <a:pt x="11648" y="95900"/>
                    <a:pt x="1" y="62908"/>
                    <a:pt x="1" y="53340"/>
                  </a:cubicBezTo>
                  <a:cubicBezTo>
                    <a:pt x="1" y="42867"/>
                    <a:pt x="-330" y="29676"/>
                    <a:pt x="7621" y="22860"/>
                  </a:cubicBezTo>
                  <a:cubicBezTo>
                    <a:pt x="26338" y="6817"/>
                    <a:pt x="64771" y="3810"/>
                    <a:pt x="76201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46227" y="2391484"/>
              <a:ext cx="207647" cy="122209"/>
            </a:xfrm>
            <a:custGeom>
              <a:avLst/>
              <a:gdLst>
                <a:gd name="connsiteX0" fmla="*/ 214613 w 214613"/>
                <a:gd name="connsiteY0" fmla="*/ 31831 h 127783"/>
                <a:gd name="connsiteX1" fmla="*/ 214613 w 214613"/>
                <a:gd name="connsiteY1" fmla="*/ 31831 h 127783"/>
                <a:gd name="connsiteX2" fmla="*/ 146033 w 214613"/>
                <a:gd name="connsiteY2" fmla="*/ 1351 h 127783"/>
                <a:gd name="connsiteX3" fmla="*/ 62213 w 214613"/>
                <a:gd name="connsiteY3" fmla="*/ 8971 h 127783"/>
                <a:gd name="connsiteX4" fmla="*/ 31733 w 214613"/>
                <a:gd name="connsiteY4" fmla="*/ 24211 h 127783"/>
                <a:gd name="connsiteX5" fmla="*/ 8873 w 214613"/>
                <a:gd name="connsiteY5" fmla="*/ 31831 h 127783"/>
                <a:gd name="connsiteX6" fmla="*/ 1253 w 214613"/>
                <a:gd name="connsiteY6" fmla="*/ 62311 h 127783"/>
                <a:gd name="connsiteX7" fmla="*/ 31733 w 214613"/>
                <a:gd name="connsiteY7" fmla="*/ 77551 h 127783"/>
                <a:gd name="connsiteX8" fmla="*/ 146033 w 214613"/>
                <a:gd name="connsiteY8" fmla="*/ 92791 h 127783"/>
                <a:gd name="connsiteX9" fmla="*/ 191753 w 214613"/>
                <a:gd name="connsiteY9" fmla="*/ 123271 h 127783"/>
                <a:gd name="connsiteX10" fmla="*/ 214613 w 214613"/>
                <a:gd name="connsiteY10" fmla="*/ 31831 h 12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13" h="127783">
                  <a:moveTo>
                    <a:pt x="214613" y="31831"/>
                  </a:moveTo>
                  <a:lnTo>
                    <a:pt x="214613" y="31831"/>
                  </a:lnTo>
                  <a:cubicBezTo>
                    <a:pt x="191753" y="21671"/>
                    <a:pt x="170772" y="5062"/>
                    <a:pt x="146033" y="1351"/>
                  </a:cubicBezTo>
                  <a:cubicBezTo>
                    <a:pt x="118288" y="-2811"/>
                    <a:pt x="89723" y="3469"/>
                    <a:pt x="62213" y="8971"/>
                  </a:cubicBezTo>
                  <a:cubicBezTo>
                    <a:pt x="51074" y="11199"/>
                    <a:pt x="42174" y="19736"/>
                    <a:pt x="31733" y="24211"/>
                  </a:cubicBezTo>
                  <a:cubicBezTo>
                    <a:pt x="24350" y="27375"/>
                    <a:pt x="16493" y="29291"/>
                    <a:pt x="8873" y="31831"/>
                  </a:cubicBezTo>
                  <a:cubicBezTo>
                    <a:pt x="6333" y="41991"/>
                    <a:pt x="-3431" y="52944"/>
                    <a:pt x="1253" y="62311"/>
                  </a:cubicBezTo>
                  <a:cubicBezTo>
                    <a:pt x="6333" y="72471"/>
                    <a:pt x="21292" y="73076"/>
                    <a:pt x="31733" y="77551"/>
                  </a:cubicBezTo>
                  <a:cubicBezTo>
                    <a:pt x="69298" y="93650"/>
                    <a:pt x="101082" y="89045"/>
                    <a:pt x="146033" y="92791"/>
                  </a:cubicBezTo>
                  <a:cubicBezTo>
                    <a:pt x="161273" y="102951"/>
                    <a:pt x="185961" y="140647"/>
                    <a:pt x="191753" y="123271"/>
                  </a:cubicBezTo>
                  <a:cubicBezTo>
                    <a:pt x="215025" y="53454"/>
                    <a:pt x="210803" y="47071"/>
                    <a:pt x="214613" y="318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47831" y="2256354"/>
              <a:ext cx="79871" cy="106532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46227" y="2533558"/>
              <a:ext cx="255308" cy="182191"/>
            </a:xfrm>
            <a:custGeom>
              <a:avLst/>
              <a:gdLst>
                <a:gd name="connsiteX0" fmla="*/ 146205 w 263874"/>
                <a:gd name="connsiteY0" fmla="*/ 28575 h 190500"/>
                <a:gd name="connsiteX1" fmla="*/ 146205 w 263874"/>
                <a:gd name="connsiteY1" fmla="*/ 28575 h 190500"/>
                <a:gd name="connsiteX2" fmla="*/ 111280 w 263874"/>
                <a:gd name="connsiteY2" fmla="*/ 15875 h 190500"/>
                <a:gd name="connsiteX3" fmla="*/ 98580 w 263874"/>
                <a:gd name="connsiteY3" fmla="*/ 9525 h 190500"/>
                <a:gd name="connsiteX4" fmla="*/ 66830 w 263874"/>
                <a:gd name="connsiteY4" fmla="*/ 0 h 190500"/>
                <a:gd name="connsiteX5" fmla="*/ 50955 w 263874"/>
                <a:gd name="connsiteY5" fmla="*/ 3175 h 190500"/>
                <a:gd name="connsiteX6" fmla="*/ 41430 w 263874"/>
                <a:gd name="connsiteY6" fmla="*/ 12700 h 190500"/>
                <a:gd name="connsiteX7" fmla="*/ 28730 w 263874"/>
                <a:gd name="connsiteY7" fmla="*/ 19050 h 190500"/>
                <a:gd name="connsiteX8" fmla="*/ 19205 w 263874"/>
                <a:gd name="connsiteY8" fmla="*/ 25400 h 190500"/>
                <a:gd name="connsiteX9" fmla="*/ 12855 w 263874"/>
                <a:gd name="connsiteY9" fmla="*/ 34925 h 190500"/>
                <a:gd name="connsiteX10" fmla="*/ 6505 w 263874"/>
                <a:gd name="connsiteY10" fmla="*/ 53975 h 190500"/>
                <a:gd name="connsiteX11" fmla="*/ 3330 w 263874"/>
                <a:gd name="connsiteY11" fmla="*/ 76200 h 190500"/>
                <a:gd name="connsiteX12" fmla="*/ 155 w 263874"/>
                <a:gd name="connsiteY12" fmla="*/ 85725 h 190500"/>
                <a:gd name="connsiteX13" fmla="*/ 9680 w 263874"/>
                <a:gd name="connsiteY13" fmla="*/ 98425 h 190500"/>
                <a:gd name="connsiteX14" fmla="*/ 28730 w 263874"/>
                <a:gd name="connsiteY14" fmla="*/ 117475 h 190500"/>
                <a:gd name="connsiteX15" fmla="*/ 35080 w 263874"/>
                <a:gd name="connsiteY15" fmla="*/ 127000 h 190500"/>
                <a:gd name="connsiteX16" fmla="*/ 47780 w 263874"/>
                <a:gd name="connsiteY16" fmla="*/ 133350 h 190500"/>
                <a:gd name="connsiteX17" fmla="*/ 57305 w 263874"/>
                <a:gd name="connsiteY17" fmla="*/ 139700 h 190500"/>
                <a:gd name="connsiteX18" fmla="*/ 63655 w 263874"/>
                <a:gd name="connsiteY18" fmla="*/ 158750 h 190500"/>
                <a:gd name="connsiteX19" fmla="*/ 73180 w 263874"/>
                <a:gd name="connsiteY19" fmla="*/ 165100 h 190500"/>
                <a:gd name="connsiteX20" fmla="*/ 82705 w 263874"/>
                <a:gd name="connsiteY20" fmla="*/ 174625 h 190500"/>
                <a:gd name="connsiteX21" fmla="*/ 104930 w 263874"/>
                <a:gd name="connsiteY21" fmla="*/ 180975 h 190500"/>
                <a:gd name="connsiteX22" fmla="*/ 114455 w 263874"/>
                <a:gd name="connsiteY22" fmla="*/ 184150 h 190500"/>
                <a:gd name="connsiteX23" fmla="*/ 155730 w 263874"/>
                <a:gd name="connsiteY23" fmla="*/ 190500 h 190500"/>
                <a:gd name="connsiteX24" fmla="*/ 206530 w 263874"/>
                <a:gd name="connsiteY24" fmla="*/ 187325 h 190500"/>
                <a:gd name="connsiteX25" fmla="*/ 225580 w 263874"/>
                <a:gd name="connsiteY25" fmla="*/ 184150 h 190500"/>
                <a:gd name="connsiteX26" fmla="*/ 235105 w 263874"/>
                <a:gd name="connsiteY26" fmla="*/ 177800 h 190500"/>
                <a:gd name="connsiteX27" fmla="*/ 247805 w 263874"/>
                <a:gd name="connsiteY27" fmla="*/ 174625 h 190500"/>
                <a:gd name="connsiteX28" fmla="*/ 257330 w 263874"/>
                <a:gd name="connsiteY28" fmla="*/ 165100 h 190500"/>
                <a:gd name="connsiteX29" fmla="*/ 263680 w 263874"/>
                <a:gd name="connsiteY29" fmla="*/ 152400 h 190500"/>
                <a:gd name="connsiteX30" fmla="*/ 257330 w 263874"/>
                <a:gd name="connsiteY30" fmla="*/ 127000 h 190500"/>
                <a:gd name="connsiteX31" fmla="*/ 238280 w 263874"/>
                <a:gd name="connsiteY31" fmla="*/ 117475 h 190500"/>
                <a:gd name="connsiteX32" fmla="*/ 225580 w 263874"/>
                <a:gd name="connsiteY32" fmla="*/ 111125 h 190500"/>
                <a:gd name="connsiteX33" fmla="*/ 216055 w 263874"/>
                <a:gd name="connsiteY33" fmla="*/ 101600 h 190500"/>
                <a:gd name="connsiteX34" fmla="*/ 212880 w 263874"/>
                <a:gd name="connsiteY34" fmla="*/ 92075 h 190500"/>
                <a:gd name="connsiteX35" fmla="*/ 200180 w 263874"/>
                <a:gd name="connsiteY35" fmla="*/ 69850 h 190500"/>
                <a:gd name="connsiteX36" fmla="*/ 190655 w 263874"/>
                <a:gd name="connsiteY36" fmla="*/ 47625 h 190500"/>
                <a:gd name="connsiteX37" fmla="*/ 181130 w 263874"/>
                <a:gd name="connsiteY37" fmla="*/ 44450 h 190500"/>
                <a:gd name="connsiteX38" fmla="*/ 174780 w 263874"/>
                <a:gd name="connsiteY38" fmla="*/ 34925 h 190500"/>
                <a:gd name="connsiteX39" fmla="*/ 146205 w 263874"/>
                <a:gd name="connsiteY39" fmla="*/ 2857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63874" h="190500">
                  <a:moveTo>
                    <a:pt x="146205" y="28575"/>
                  </a:moveTo>
                  <a:lnTo>
                    <a:pt x="146205" y="28575"/>
                  </a:lnTo>
                  <a:cubicBezTo>
                    <a:pt x="134563" y="24342"/>
                    <a:pt x="122781" y="20476"/>
                    <a:pt x="111280" y="15875"/>
                  </a:cubicBezTo>
                  <a:cubicBezTo>
                    <a:pt x="106886" y="14117"/>
                    <a:pt x="102974" y="11283"/>
                    <a:pt x="98580" y="9525"/>
                  </a:cubicBezTo>
                  <a:cubicBezTo>
                    <a:pt x="85697" y="4372"/>
                    <a:pt x="79305" y="3119"/>
                    <a:pt x="66830" y="0"/>
                  </a:cubicBezTo>
                  <a:cubicBezTo>
                    <a:pt x="61538" y="1058"/>
                    <a:pt x="55782" y="762"/>
                    <a:pt x="50955" y="3175"/>
                  </a:cubicBezTo>
                  <a:cubicBezTo>
                    <a:pt x="46939" y="5183"/>
                    <a:pt x="45084" y="10090"/>
                    <a:pt x="41430" y="12700"/>
                  </a:cubicBezTo>
                  <a:cubicBezTo>
                    <a:pt x="37579" y="15451"/>
                    <a:pt x="32839" y="16702"/>
                    <a:pt x="28730" y="19050"/>
                  </a:cubicBezTo>
                  <a:cubicBezTo>
                    <a:pt x="25417" y="20943"/>
                    <a:pt x="22380" y="23283"/>
                    <a:pt x="19205" y="25400"/>
                  </a:cubicBezTo>
                  <a:cubicBezTo>
                    <a:pt x="17088" y="28575"/>
                    <a:pt x="14405" y="31438"/>
                    <a:pt x="12855" y="34925"/>
                  </a:cubicBezTo>
                  <a:cubicBezTo>
                    <a:pt x="10137" y="41042"/>
                    <a:pt x="6505" y="53975"/>
                    <a:pt x="6505" y="53975"/>
                  </a:cubicBezTo>
                  <a:cubicBezTo>
                    <a:pt x="5447" y="61383"/>
                    <a:pt x="4798" y="68862"/>
                    <a:pt x="3330" y="76200"/>
                  </a:cubicBezTo>
                  <a:cubicBezTo>
                    <a:pt x="2674" y="79482"/>
                    <a:pt x="-764" y="82507"/>
                    <a:pt x="155" y="85725"/>
                  </a:cubicBezTo>
                  <a:cubicBezTo>
                    <a:pt x="1609" y="90813"/>
                    <a:pt x="6604" y="94119"/>
                    <a:pt x="9680" y="98425"/>
                  </a:cubicBezTo>
                  <a:cubicBezTo>
                    <a:pt x="28386" y="124614"/>
                    <a:pt x="-87" y="88658"/>
                    <a:pt x="28730" y="117475"/>
                  </a:cubicBezTo>
                  <a:cubicBezTo>
                    <a:pt x="31428" y="120173"/>
                    <a:pt x="32149" y="124557"/>
                    <a:pt x="35080" y="127000"/>
                  </a:cubicBezTo>
                  <a:cubicBezTo>
                    <a:pt x="38716" y="130030"/>
                    <a:pt x="43671" y="131002"/>
                    <a:pt x="47780" y="133350"/>
                  </a:cubicBezTo>
                  <a:cubicBezTo>
                    <a:pt x="51093" y="135243"/>
                    <a:pt x="54130" y="137583"/>
                    <a:pt x="57305" y="139700"/>
                  </a:cubicBezTo>
                  <a:cubicBezTo>
                    <a:pt x="59422" y="146050"/>
                    <a:pt x="58086" y="155037"/>
                    <a:pt x="63655" y="158750"/>
                  </a:cubicBezTo>
                  <a:cubicBezTo>
                    <a:pt x="66830" y="160867"/>
                    <a:pt x="70249" y="162657"/>
                    <a:pt x="73180" y="165100"/>
                  </a:cubicBezTo>
                  <a:cubicBezTo>
                    <a:pt x="76629" y="167975"/>
                    <a:pt x="78969" y="172134"/>
                    <a:pt x="82705" y="174625"/>
                  </a:cubicBezTo>
                  <a:cubicBezTo>
                    <a:pt x="85560" y="176528"/>
                    <a:pt x="103078" y="180446"/>
                    <a:pt x="104930" y="180975"/>
                  </a:cubicBezTo>
                  <a:cubicBezTo>
                    <a:pt x="108148" y="181894"/>
                    <a:pt x="111208" y="183338"/>
                    <a:pt x="114455" y="184150"/>
                  </a:cubicBezTo>
                  <a:cubicBezTo>
                    <a:pt x="129000" y="187786"/>
                    <a:pt x="140307" y="188572"/>
                    <a:pt x="155730" y="190500"/>
                  </a:cubicBezTo>
                  <a:cubicBezTo>
                    <a:pt x="172663" y="189442"/>
                    <a:pt x="189633" y="188861"/>
                    <a:pt x="206530" y="187325"/>
                  </a:cubicBezTo>
                  <a:cubicBezTo>
                    <a:pt x="212941" y="186742"/>
                    <a:pt x="219473" y="186186"/>
                    <a:pt x="225580" y="184150"/>
                  </a:cubicBezTo>
                  <a:cubicBezTo>
                    <a:pt x="229200" y="182943"/>
                    <a:pt x="231598" y="179303"/>
                    <a:pt x="235105" y="177800"/>
                  </a:cubicBezTo>
                  <a:cubicBezTo>
                    <a:pt x="239116" y="176081"/>
                    <a:pt x="243572" y="175683"/>
                    <a:pt x="247805" y="174625"/>
                  </a:cubicBezTo>
                  <a:cubicBezTo>
                    <a:pt x="250980" y="171450"/>
                    <a:pt x="254720" y="168754"/>
                    <a:pt x="257330" y="165100"/>
                  </a:cubicBezTo>
                  <a:cubicBezTo>
                    <a:pt x="260081" y="161249"/>
                    <a:pt x="263680" y="157133"/>
                    <a:pt x="263680" y="152400"/>
                  </a:cubicBezTo>
                  <a:cubicBezTo>
                    <a:pt x="263680" y="143673"/>
                    <a:pt x="265609" y="129760"/>
                    <a:pt x="257330" y="127000"/>
                  </a:cubicBezTo>
                  <a:cubicBezTo>
                    <a:pt x="239866" y="121179"/>
                    <a:pt x="255514" y="127323"/>
                    <a:pt x="238280" y="117475"/>
                  </a:cubicBezTo>
                  <a:cubicBezTo>
                    <a:pt x="234171" y="115127"/>
                    <a:pt x="229431" y="113876"/>
                    <a:pt x="225580" y="111125"/>
                  </a:cubicBezTo>
                  <a:cubicBezTo>
                    <a:pt x="221926" y="108515"/>
                    <a:pt x="219230" y="104775"/>
                    <a:pt x="216055" y="101600"/>
                  </a:cubicBezTo>
                  <a:cubicBezTo>
                    <a:pt x="214997" y="98425"/>
                    <a:pt x="214377" y="95068"/>
                    <a:pt x="212880" y="92075"/>
                  </a:cubicBezTo>
                  <a:cubicBezTo>
                    <a:pt x="203668" y="73652"/>
                    <a:pt x="208529" y="92115"/>
                    <a:pt x="200180" y="69850"/>
                  </a:cubicBezTo>
                  <a:cubicBezTo>
                    <a:pt x="196912" y="61134"/>
                    <a:pt x="198698" y="54059"/>
                    <a:pt x="190655" y="47625"/>
                  </a:cubicBezTo>
                  <a:cubicBezTo>
                    <a:pt x="188042" y="45534"/>
                    <a:pt x="184305" y="45508"/>
                    <a:pt x="181130" y="44450"/>
                  </a:cubicBezTo>
                  <a:cubicBezTo>
                    <a:pt x="179013" y="41275"/>
                    <a:pt x="177478" y="37623"/>
                    <a:pt x="174780" y="34925"/>
                  </a:cubicBezTo>
                  <a:cubicBezTo>
                    <a:pt x="164321" y="24466"/>
                    <a:pt x="150967" y="29633"/>
                    <a:pt x="146205" y="28575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01536" y="2520381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527646" y="2630579"/>
              <a:ext cx="79871" cy="106532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8" name="Freeform 107"/>
            <p:cNvSpPr/>
            <p:nvPr/>
          </p:nvSpPr>
          <p:spPr>
            <a:xfrm rot="1466438">
              <a:off x="4786428" y="2472452"/>
              <a:ext cx="207647" cy="122209"/>
            </a:xfrm>
            <a:custGeom>
              <a:avLst/>
              <a:gdLst>
                <a:gd name="connsiteX0" fmla="*/ 214613 w 214613"/>
                <a:gd name="connsiteY0" fmla="*/ 31831 h 127783"/>
                <a:gd name="connsiteX1" fmla="*/ 214613 w 214613"/>
                <a:gd name="connsiteY1" fmla="*/ 31831 h 127783"/>
                <a:gd name="connsiteX2" fmla="*/ 146033 w 214613"/>
                <a:gd name="connsiteY2" fmla="*/ 1351 h 127783"/>
                <a:gd name="connsiteX3" fmla="*/ 62213 w 214613"/>
                <a:gd name="connsiteY3" fmla="*/ 8971 h 127783"/>
                <a:gd name="connsiteX4" fmla="*/ 31733 w 214613"/>
                <a:gd name="connsiteY4" fmla="*/ 24211 h 127783"/>
                <a:gd name="connsiteX5" fmla="*/ 8873 w 214613"/>
                <a:gd name="connsiteY5" fmla="*/ 31831 h 127783"/>
                <a:gd name="connsiteX6" fmla="*/ 1253 w 214613"/>
                <a:gd name="connsiteY6" fmla="*/ 62311 h 127783"/>
                <a:gd name="connsiteX7" fmla="*/ 31733 w 214613"/>
                <a:gd name="connsiteY7" fmla="*/ 77551 h 127783"/>
                <a:gd name="connsiteX8" fmla="*/ 146033 w 214613"/>
                <a:gd name="connsiteY8" fmla="*/ 92791 h 127783"/>
                <a:gd name="connsiteX9" fmla="*/ 191753 w 214613"/>
                <a:gd name="connsiteY9" fmla="*/ 123271 h 127783"/>
                <a:gd name="connsiteX10" fmla="*/ 214613 w 214613"/>
                <a:gd name="connsiteY10" fmla="*/ 31831 h 12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13" h="127783">
                  <a:moveTo>
                    <a:pt x="214613" y="31831"/>
                  </a:moveTo>
                  <a:lnTo>
                    <a:pt x="214613" y="31831"/>
                  </a:lnTo>
                  <a:cubicBezTo>
                    <a:pt x="191753" y="21671"/>
                    <a:pt x="170772" y="5062"/>
                    <a:pt x="146033" y="1351"/>
                  </a:cubicBezTo>
                  <a:cubicBezTo>
                    <a:pt x="118288" y="-2811"/>
                    <a:pt x="89723" y="3469"/>
                    <a:pt x="62213" y="8971"/>
                  </a:cubicBezTo>
                  <a:cubicBezTo>
                    <a:pt x="51074" y="11199"/>
                    <a:pt x="42174" y="19736"/>
                    <a:pt x="31733" y="24211"/>
                  </a:cubicBezTo>
                  <a:cubicBezTo>
                    <a:pt x="24350" y="27375"/>
                    <a:pt x="16493" y="29291"/>
                    <a:pt x="8873" y="31831"/>
                  </a:cubicBezTo>
                  <a:cubicBezTo>
                    <a:pt x="6333" y="41991"/>
                    <a:pt x="-3431" y="52944"/>
                    <a:pt x="1253" y="62311"/>
                  </a:cubicBezTo>
                  <a:cubicBezTo>
                    <a:pt x="6333" y="72471"/>
                    <a:pt x="21292" y="73076"/>
                    <a:pt x="31733" y="77551"/>
                  </a:cubicBezTo>
                  <a:cubicBezTo>
                    <a:pt x="69298" y="93650"/>
                    <a:pt x="101082" y="89045"/>
                    <a:pt x="146033" y="92791"/>
                  </a:cubicBezTo>
                  <a:cubicBezTo>
                    <a:pt x="161273" y="102951"/>
                    <a:pt x="185961" y="140647"/>
                    <a:pt x="191753" y="123271"/>
                  </a:cubicBezTo>
                  <a:cubicBezTo>
                    <a:pt x="215025" y="53454"/>
                    <a:pt x="210803" y="47071"/>
                    <a:pt x="214613" y="318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09" name="Freeform 108"/>
            <p:cNvSpPr/>
            <p:nvPr/>
          </p:nvSpPr>
          <p:spPr>
            <a:xfrm rot="1466438">
              <a:off x="4973365" y="2293340"/>
              <a:ext cx="79871" cy="106532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11" name="Freeform 110"/>
            <p:cNvSpPr/>
            <p:nvPr/>
          </p:nvSpPr>
          <p:spPr>
            <a:xfrm rot="1466438">
              <a:off x="4836313" y="2386905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16" name="Freeform 115"/>
            <p:cNvSpPr/>
            <p:nvPr/>
          </p:nvSpPr>
          <p:spPr>
            <a:xfrm rot="7086462">
              <a:off x="4774520" y="2240024"/>
              <a:ext cx="78949" cy="107775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252011" y="2439427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18" name="Freeform 117"/>
            <p:cNvSpPr/>
            <p:nvPr/>
          </p:nvSpPr>
          <p:spPr>
            <a:xfrm rot="6856011">
              <a:off x="4863672" y="2265935"/>
              <a:ext cx="130570" cy="6758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96807" y="2411432"/>
              <a:ext cx="255308" cy="182191"/>
            </a:xfrm>
            <a:custGeom>
              <a:avLst/>
              <a:gdLst>
                <a:gd name="connsiteX0" fmla="*/ 146205 w 263874"/>
                <a:gd name="connsiteY0" fmla="*/ 28575 h 190500"/>
                <a:gd name="connsiteX1" fmla="*/ 146205 w 263874"/>
                <a:gd name="connsiteY1" fmla="*/ 28575 h 190500"/>
                <a:gd name="connsiteX2" fmla="*/ 111280 w 263874"/>
                <a:gd name="connsiteY2" fmla="*/ 15875 h 190500"/>
                <a:gd name="connsiteX3" fmla="*/ 98580 w 263874"/>
                <a:gd name="connsiteY3" fmla="*/ 9525 h 190500"/>
                <a:gd name="connsiteX4" fmla="*/ 66830 w 263874"/>
                <a:gd name="connsiteY4" fmla="*/ 0 h 190500"/>
                <a:gd name="connsiteX5" fmla="*/ 50955 w 263874"/>
                <a:gd name="connsiteY5" fmla="*/ 3175 h 190500"/>
                <a:gd name="connsiteX6" fmla="*/ 41430 w 263874"/>
                <a:gd name="connsiteY6" fmla="*/ 12700 h 190500"/>
                <a:gd name="connsiteX7" fmla="*/ 28730 w 263874"/>
                <a:gd name="connsiteY7" fmla="*/ 19050 h 190500"/>
                <a:gd name="connsiteX8" fmla="*/ 19205 w 263874"/>
                <a:gd name="connsiteY8" fmla="*/ 25400 h 190500"/>
                <a:gd name="connsiteX9" fmla="*/ 12855 w 263874"/>
                <a:gd name="connsiteY9" fmla="*/ 34925 h 190500"/>
                <a:gd name="connsiteX10" fmla="*/ 6505 w 263874"/>
                <a:gd name="connsiteY10" fmla="*/ 53975 h 190500"/>
                <a:gd name="connsiteX11" fmla="*/ 3330 w 263874"/>
                <a:gd name="connsiteY11" fmla="*/ 76200 h 190500"/>
                <a:gd name="connsiteX12" fmla="*/ 155 w 263874"/>
                <a:gd name="connsiteY12" fmla="*/ 85725 h 190500"/>
                <a:gd name="connsiteX13" fmla="*/ 9680 w 263874"/>
                <a:gd name="connsiteY13" fmla="*/ 98425 h 190500"/>
                <a:gd name="connsiteX14" fmla="*/ 28730 w 263874"/>
                <a:gd name="connsiteY14" fmla="*/ 117475 h 190500"/>
                <a:gd name="connsiteX15" fmla="*/ 35080 w 263874"/>
                <a:gd name="connsiteY15" fmla="*/ 127000 h 190500"/>
                <a:gd name="connsiteX16" fmla="*/ 47780 w 263874"/>
                <a:gd name="connsiteY16" fmla="*/ 133350 h 190500"/>
                <a:gd name="connsiteX17" fmla="*/ 57305 w 263874"/>
                <a:gd name="connsiteY17" fmla="*/ 139700 h 190500"/>
                <a:gd name="connsiteX18" fmla="*/ 63655 w 263874"/>
                <a:gd name="connsiteY18" fmla="*/ 158750 h 190500"/>
                <a:gd name="connsiteX19" fmla="*/ 73180 w 263874"/>
                <a:gd name="connsiteY19" fmla="*/ 165100 h 190500"/>
                <a:gd name="connsiteX20" fmla="*/ 82705 w 263874"/>
                <a:gd name="connsiteY20" fmla="*/ 174625 h 190500"/>
                <a:gd name="connsiteX21" fmla="*/ 104930 w 263874"/>
                <a:gd name="connsiteY21" fmla="*/ 180975 h 190500"/>
                <a:gd name="connsiteX22" fmla="*/ 114455 w 263874"/>
                <a:gd name="connsiteY22" fmla="*/ 184150 h 190500"/>
                <a:gd name="connsiteX23" fmla="*/ 155730 w 263874"/>
                <a:gd name="connsiteY23" fmla="*/ 190500 h 190500"/>
                <a:gd name="connsiteX24" fmla="*/ 206530 w 263874"/>
                <a:gd name="connsiteY24" fmla="*/ 187325 h 190500"/>
                <a:gd name="connsiteX25" fmla="*/ 225580 w 263874"/>
                <a:gd name="connsiteY25" fmla="*/ 184150 h 190500"/>
                <a:gd name="connsiteX26" fmla="*/ 235105 w 263874"/>
                <a:gd name="connsiteY26" fmla="*/ 177800 h 190500"/>
                <a:gd name="connsiteX27" fmla="*/ 247805 w 263874"/>
                <a:gd name="connsiteY27" fmla="*/ 174625 h 190500"/>
                <a:gd name="connsiteX28" fmla="*/ 257330 w 263874"/>
                <a:gd name="connsiteY28" fmla="*/ 165100 h 190500"/>
                <a:gd name="connsiteX29" fmla="*/ 263680 w 263874"/>
                <a:gd name="connsiteY29" fmla="*/ 152400 h 190500"/>
                <a:gd name="connsiteX30" fmla="*/ 257330 w 263874"/>
                <a:gd name="connsiteY30" fmla="*/ 127000 h 190500"/>
                <a:gd name="connsiteX31" fmla="*/ 238280 w 263874"/>
                <a:gd name="connsiteY31" fmla="*/ 117475 h 190500"/>
                <a:gd name="connsiteX32" fmla="*/ 225580 w 263874"/>
                <a:gd name="connsiteY32" fmla="*/ 111125 h 190500"/>
                <a:gd name="connsiteX33" fmla="*/ 216055 w 263874"/>
                <a:gd name="connsiteY33" fmla="*/ 101600 h 190500"/>
                <a:gd name="connsiteX34" fmla="*/ 212880 w 263874"/>
                <a:gd name="connsiteY34" fmla="*/ 92075 h 190500"/>
                <a:gd name="connsiteX35" fmla="*/ 200180 w 263874"/>
                <a:gd name="connsiteY35" fmla="*/ 69850 h 190500"/>
                <a:gd name="connsiteX36" fmla="*/ 190655 w 263874"/>
                <a:gd name="connsiteY36" fmla="*/ 47625 h 190500"/>
                <a:gd name="connsiteX37" fmla="*/ 181130 w 263874"/>
                <a:gd name="connsiteY37" fmla="*/ 44450 h 190500"/>
                <a:gd name="connsiteX38" fmla="*/ 174780 w 263874"/>
                <a:gd name="connsiteY38" fmla="*/ 34925 h 190500"/>
                <a:gd name="connsiteX39" fmla="*/ 146205 w 263874"/>
                <a:gd name="connsiteY39" fmla="*/ 2857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63874" h="190500">
                  <a:moveTo>
                    <a:pt x="146205" y="28575"/>
                  </a:moveTo>
                  <a:lnTo>
                    <a:pt x="146205" y="28575"/>
                  </a:lnTo>
                  <a:cubicBezTo>
                    <a:pt x="134563" y="24342"/>
                    <a:pt x="122781" y="20476"/>
                    <a:pt x="111280" y="15875"/>
                  </a:cubicBezTo>
                  <a:cubicBezTo>
                    <a:pt x="106886" y="14117"/>
                    <a:pt x="102974" y="11283"/>
                    <a:pt x="98580" y="9525"/>
                  </a:cubicBezTo>
                  <a:cubicBezTo>
                    <a:pt x="85697" y="4372"/>
                    <a:pt x="79305" y="3119"/>
                    <a:pt x="66830" y="0"/>
                  </a:cubicBezTo>
                  <a:cubicBezTo>
                    <a:pt x="61538" y="1058"/>
                    <a:pt x="55782" y="762"/>
                    <a:pt x="50955" y="3175"/>
                  </a:cubicBezTo>
                  <a:cubicBezTo>
                    <a:pt x="46939" y="5183"/>
                    <a:pt x="45084" y="10090"/>
                    <a:pt x="41430" y="12700"/>
                  </a:cubicBezTo>
                  <a:cubicBezTo>
                    <a:pt x="37579" y="15451"/>
                    <a:pt x="32839" y="16702"/>
                    <a:pt x="28730" y="19050"/>
                  </a:cubicBezTo>
                  <a:cubicBezTo>
                    <a:pt x="25417" y="20943"/>
                    <a:pt x="22380" y="23283"/>
                    <a:pt x="19205" y="25400"/>
                  </a:cubicBezTo>
                  <a:cubicBezTo>
                    <a:pt x="17088" y="28575"/>
                    <a:pt x="14405" y="31438"/>
                    <a:pt x="12855" y="34925"/>
                  </a:cubicBezTo>
                  <a:cubicBezTo>
                    <a:pt x="10137" y="41042"/>
                    <a:pt x="6505" y="53975"/>
                    <a:pt x="6505" y="53975"/>
                  </a:cubicBezTo>
                  <a:cubicBezTo>
                    <a:pt x="5447" y="61383"/>
                    <a:pt x="4798" y="68862"/>
                    <a:pt x="3330" y="76200"/>
                  </a:cubicBezTo>
                  <a:cubicBezTo>
                    <a:pt x="2674" y="79482"/>
                    <a:pt x="-764" y="82507"/>
                    <a:pt x="155" y="85725"/>
                  </a:cubicBezTo>
                  <a:cubicBezTo>
                    <a:pt x="1609" y="90813"/>
                    <a:pt x="6604" y="94119"/>
                    <a:pt x="9680" y="98425"/>
                  </a:cubicBezTo>
                  <a:cubicBezTo>
                    <a:pt x="28386" y="124614"/>
                    <a:pt x="-87" y="88658"/>
                    <a:pt x="28730" y="117475"/>
                  </a:cubicBezTo>
                  <a:cubicBezTo>
                    <a:pt x="31428" y="120173"/>
                    <a:pt x="32149" y="124557"/>
                    <a:pt x="35080" y="127000"/>
                  </a:cubicBezTo>
                  <a:cubicBezTo>
                    <a:pt x="38716" y="130030"/>
                    <a:pt x="43671" y="131002"/>
                    <a:pt x="47780" y="133350"/>
                  </a:cubicBezTo>
                  <a:cubicBezTo>
                    <a:pt x="51093" y="135243"/>
                    <a:pt x="54130" y="137583"/>
                    <a:pt x="57305" y="139700"/>
                  </a:cubicBezTo>
                  <a:cubicBezTo>
                    <a:pt x="59422" y="146050"/>
                    <a:pt x="58086" y="155037"/>
                    <a:pt x="63655" y="158750"/>
                  </a:cubicBezTo>
                  <a:cubicBezTo>
                    <a:pt x="66830" y="160867"/>
                    <a:pt x="70249" y="162657"/>
                    <a:pt x="73180" y="165100"/>
                  </a:cubicBezTo>
                  <a:cubicBezTo>
                    <a:pt x="76629" y="167975"/>
                    <a:pt x="78969" y="172134"/>
                    <a:pt x="82705" y="174625"/>
                  </a:cubicBezTo>
                  <a:cubicBezTo>
                    <a:pt x="85560" y="176528"/>
                    <a:pt x="103078" y="180446"/>
                    <a:pt x="104930" y="180975"/>
                  </a:cubicBezTo>
                  <a:cubicBezTo>
                    <a:pt x="108148" y="181894"/>
                    <a:pt x="111208" y="183338"/>
                    <a:pt x="114455" y="184150"/>
                  </a:cubicBezTo>
                  <a:cubicBezTo>
                    <a:pt x="129000" y="187786"/>
                    <a:pt x="140307" y="188572"/>
                    <a:pt x="155730" y="190500"/>
                  </a:cubicBezTo>
                  <a:cubicBezTo>
                    <a:pt x="172663" y="189442"/>
                    <a:pt x="189633" y="188861"/>
                    <a:pt x="206530" y="187325"/>
                  </a:cubicBezTo>
                  <a:cubicBezTo>
                    <a:pt x="212941" y="186742"/>
                    <a:pt x="219473" y="186186"/>
                    <a:pt x="225580" y="184150"/>
                  </a:cubicBezTo>
                  <a:cubicBezTo>
                    <a:pt x="229200" y="182943"/>
                    <a:pt x="231598" y="179303"/>
                    <a:pt x="235105" y="177800"/>
                  </a:cubicBezTo>
                  <a:cubicBezTo>
                    <a:pt x="239116" y="176081"/>
                    <a:pt x="243572" y="175683"/>
                    <a:pt x="247805" y="174625"/>
                  </a:cubicBezTo>
                  <a:cubicBezTo>
                    <a:pt x="250980" y="171450"/>
                    <a:pt x="254720" y="168754"/>
                    <a:pt x="257330" y="165100"/>
                  </a:cubicBezTo>
                  <a:cubicBezTo>
                    <a:pt x="260081" y="161249"/>
                    <a:pt x="263680" y="157133"/>
                    <a:pt x="263680" y="152400"/>
                  </a:cubicBezTo>
                  <a:cubicBezTo>
                    <a:pt x="263680" y="143673"/>
                    <a:pt x="265609" y="129760"/>
                    <a:pt x="257330" y="127000"/>
                  </a:cubicBezTo>
                  <a:cubicBezTo>
                    <a:pt x="239866" y="121179"/>
                    <a:pt x="255514" y="127323"/>
                    <a:pt x="238280" y="117475"/>
                  </a:cubicBezTo>
                  <a:cubicBezTo>
                    <a:pt x="234171" y="115127"/>
                    <a:pt x="229431" y="113876"/>
                    <a:pt x="225580" y="111125"/>
                  </a:cubicBezTo>
                  <a:cubicBezTo>
                    <a:pt x="221926" y="108515"/>
                    <a:pt x="219230" y="104775"/>
                    <a:pt x="216055" y="101600"/>
                  </a:cubicBezTo>
                  <a:cubicBezTo>
                    <a:pt x="214997" y="98425"/>
                    <a:pt x="214377" y="95068"/>
                    <a:pt x="212880" y="92075"/>
                  </a:cubicBezTo>
                  <a:cubicBezTo>
                    <a:pt x="203668" y="73652"/>
                    <a:pt x="208529" y="92115"/>
                    <a:pt x="200180" y="69850"/>
                  </a:cubicBezTo>
                  <a:cubicBezTo>
                    <a:pt x="196912" y="61134"/>
                    <a:pt x="198698" y="54059"/>
                    <a:pt x="190655" y="47625"/>
                  </a:cubicBezTo>
                  <a:cubicBezTo>
                    <a:pt x="188042" y="45534"/>
                    <a:pt x="184305" y="45508"/>
                    <a:pt x="181130" y="44450"/>
                  </a:cubicBezTo>
                  <a:cubicBezTo>
                    <a:pt x="179013" y="41275"/>
                    <a:pt x="177478" y="37623"/>
                    <a:pt x="174780" y="34925"/>
                  </a:cubicBezTo>
                  <a:cubicBezTo>
                    <a:pt x="164321" y="24466"/>
                    <a:pt x="150967" y="29633"/>
                    <a:pt x="146205" y="28575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668892" y="2527726"/>
              <a:ext cx="233467" cy="276322"/>
            </a:xfrm>
            <a:custGeom>
              <a:avLst/>
              <a:gdLst>
                <a:gd name="connsiteX0" fmla="*/ 241300 w 241300"/>
                <a:gd name="connsiteY0" fmla="*/ 285750 h 288925"/>
                <a:gd name="connsiteX1" fmla="*/ 241300 w 241300"/>
                <a:gd name="connsiteY1" fmla="*/ 285750 h 288925"/>
                <a:gd name="connsiteX2" fmla="*/ 215900 w 241300"/>
                <a:gd name="connsiteY2" fmla="*/ 260350 h 288925"/>
                <a:gd name="connsiteX3" fmla="*/ 190500 w 241300"/>
                <a:gd name="connsiteY3" fmla="*/ 238125 h 288925"/>
                <a:gd name="connsiteX4" fmla="*/ 184150 w 241300"/>
                <a:gd name="connsiteY4" fmla="*/ 225425 h 288925"/>
                <a:gd name="connsiteX5" fmla="*/ 158750 w 241300"/>
                <a:gd name="connsiteY5" fmla="*/ 203200 h 288925"/>
                <a:gd name="connsiteX6" fmla="*/ 146050 w 241300"/>
                <a:gd name="connsiteY6" fmla="*/ 168275 h 288925"/>
                <a:gd name="connsiteX7" fmla="*/ 142875 w 241300"/>
                <a:gd name="connsiteY7" fmla="*/ 155575 h 288925"/>
                <a:gd name="connsiteX8" fmla="*/ 139700 w 241300"/>
                <a:gd name="connsiteY8" fmla="*/ 146050 h 288925"/>
                <a:gd name="connsiteX9" fmla="*/ 136525 w 241300"/>
                <a:gd name="connsiteY9" fmla="*/ 130175 h 288925"/>
                <a:gd name="connsiteX10" fmla="*/ 152400 w 241300"/>
                <a:gd name="connsiteY10" fmla="*/ 104775 h 288925"/>
                <a:gd name="connsiteX11" fmla="*/ 171450 w 241300"/>
                <a:gd name="connsiteY11" fmla="*/ 85725 h 288925"/>
                <a:gd name="connsiteX12" fmla="*/ 180975 w 241300"/>
                <a:gd name="connsiteY12" fmla="*/ 66675 h 288925"/>
                <a:gd name="connsiteX13" fmla="*/ 174625 w 241300"/>
                <a:gd name="connsiteY13" fmla="*/ 31750 h 288925"/>
                <a:gd name="connsiteX14" fmla="*/ 168275 w 241300"/>
                <a:gd name="connsiteY14" fmla="*/ 22225 h 288925"/>
                <a:gd name="connsiteX15" fmla="*/ 146050 w 241300"/>
                <a:gd name="connsiteY15" fmla="*/ 3175 h 288925"/>
                <a:gd name="connsiteX16" fmla="*/ 76200 w 241300"/>
                <a:gd name="connsiteY16" fmla="*/ 0 h 288925"/>
                <a:gd name="connsiteX17" fmla="*/ 50800 w 241300"/>
                <a:gd name="connsiteY17" fmla="*/ 3175 h 288925"/>
                <a:gd name="connsiteX18" fmla="*/ 47625 w 241300"/>
                <a:gd name="connsiteY18" fmla="*/ 12700 h 288925"/>
                <a:gd name="connsiteX19" fmla="*/ 38100 w 241300"/>
                <a:gd name="connsiteY19" fmla="*/ 25400 h 288925"/>
                <a:gd name="connsiteX20" fmla="*/ 25400 w 241300"/>
                <a:gd name="connsiteY20" fmla="*/ 47625 h 288925"/>
                <a:gd name="connsiteX21" fmla="*/ 22225 w 241300"/>
                <a:gd name="connsiteY21" fmla="*/ 60325 h 288925"/>
                <a:gd name="connsiteX22" fmla="*/ 19050 w 241300"/>
                <a:gd name="connsiteY22" fmla="*/ 95250 h 288925"/>
                <a:gd name="connsiteX23" fmla="*/ 9525 w 241300"/>
                <a:gd name="connsiteY23" fmla="*/ 101600 h 288925"/>
                <a:gd name="connsiteX24" fmla="*/ 3175 w 241300"/>
                <a:gd name="connsiteY24" fmla="*/ 120650 h 288925"/>
                <a:gd name="connsiteX25" fmla="*/ 0 w 241300"/>
                <a:gd name="connsiteY25" fmla="*/ 130175 h 288925"/>
                <a:gd name="connsiteX26" fmla="*/ 3175 w 241300"/>
                <a:gd name="connsiteY26" fmla="*/ 196850 h 288925"/>
                <a:gd name="connsiteX27" fmla="*/ 9525 w 241300"/>
                <a:gd name="connsiteY27" fmla="*/ 215900 h 288925"/>
                <a:gd name="connsiteX28" fmla="*/ 22225 w 241300"/>
                <a:gd name="connsiteY28" fmla="*/ 225425 h 288925"/>
                <a:gd name="connsiteX29" fmla="*/ 38100 w 241300"/>
                <a:gd name="connsiteY29" fmla="*/ 234950 h 288925"/>
                <a:gd name="connsiteX30" fmla="*/ 47625 w 241300"/>
                <a:gd name="connsiteY30" fmla="*/ 244475 h 288925"/>
                <a:gd name="connsiteX31" fmla="*/ 66675 w 241300"/>
                <a:gd name="connsiteY31" fmla="*/ 250825 h 288925"/>
                <a:gd name="connsiteX32" fmla="*/ 76200 w 241300"/>
                <a:gd name="connsiteY32" fmla="*/ 257175 h 288925"/>
                <a:gd name="connsiteX33" fmla="*/ 95250 w 241300"/>
                <a:gd name="connsiteY33" fmla="*/ 260350 h 288925"/>
                <a:gd name="connsiteX34" fmla="*/ 149225 w 241300"/>
                <a:gd name="connsiteY34" fmla="*/ 266700 h 288925"/>
                <a:gd name="connsiteX35" fmla="*/ 174625 w 241300"/>
                <a:gd name="connsiteY35" fmla="*/ 276225 h 288925"/>
                <a:gd name="connsiteX36" fmla="*/ 184150 w 241300"/>
                <a:gd name="connsiteY36" fmla="*/ 282575 h 288925"/>
                <a:gd name="connsiteX37" fmla="*/ 203200 w 241300"/>
                <a:gd name="connsiteY37" fmla="*/ 288925 h 288925"/>
                <a:gd name="connsiteX38" fmla="*/ 241300 w 241300"/>
                <a:gd name="connsiteY38" fmla="*/ 285750 h 28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41300" h="288925">
                  <a:moveTo>
                    <a:pt x="241300" y="285750"/>
                  </a:moveTo>
                  <a:lnTo>
                    <a:pt x="241300" y="285750"/>
                  </a:lnTo>
                  <a:cubicBezTo>
                    <a:pt x="232833" y="277283"/>
                    <a:pt x="224726" y="268441"/>
                    <a:pt x="215900" y="260350"/>
                  </a:cubicBezTo>
                  <a:cubicBezTo>
                    <a:pt x="203041" y="248562"/>
                    <a:pt x="201703" y="253063"/>
                    <a:pt x="190500" y="238125"/>
                  </a:cubicBezTo>
                  <a:cubicBezTo>
                    <a:pt x="187660" y="234339"/>
                    <a:pt x="186901" y="229276"/>
                    <a:pt x="184150" y="225425"/>
                  </a:cubicBezTo>
                  <a:cubicBezTo>
                    <a:pt x="179378" y="218744"/>
                    <a:pt x="163726" y="207181"/>
                    <a:pt x="158750" y="203200"/>
                  </a:cubicBezTo>
                  <a:cubicBezTo>
                    <a:pt x="154542" y="192679"/>
                    <a:pt x="148767" y="179145"/>
                    <a:pt x="146050" y="168275"/>
                  </a:cubicBezTo>
                  <a:cubicBezTo>
                    <a:pt x="144992" y="164042"/>
                    <a:pt x="144074" y="159771"/>
                    <a:pt x="142875" y="155575"/>
                  </a:cubicBezTo>
                  <a:cubicBezTo>
                    <a:pt x="141956" y="152357"/>
                    <a:pt x="140512" y="149297"/>
                    <a:pt x="139700" y="146050"/>
                  </a:cubicBezTo>
                  <a:cubicBezTo>
                    <a:pt x="138391" y="140815"/>
                    <a:pt x="137583" y="135467"/>
                    <a:pt x="136525" y="130175"/>
                  </a:cubicBezTo>
                  <a:cubicBezTo>
                    <a:pt x="141727" y="109366"/>
                    <a:pt x="135825" y="123718"/>
                    <a:pt x="152400" y="104775"/>
                  </a:cubicBezTo>
                  <a:cubicBezTo>
                    <a:pt x="168940" y="85872"/>
                    <a:pt x="154114" y="97282"/>
                    <a:pt x="171450" y="85725"/>
                  </a:cubicBezTo>
                  <a:cubicBezTo>
                    <a:pt x="174661" y="80909"/>
                    <a:pt x="180975" y="73248"/>
                    <a:pt x="180975" y="66675"/>
                  </a:cubicBezTo>
                  <a:cubicBezTo>
                    <a:pt x="180975" y="60108"/>
                    <a:pt x="179090" y="40680"/>
                    <a:pt x="174625" y="31750"/>
                  </a:cubicBezTo>
                  <a:cubicBezTo>
                    <a:pt x="172918" y="28337"/>
                    <a:pt x="170758" y="25122"/>
                    <a:pt x="168275" y="22225"/>
                  </a:cubicBezTo>
                  <a:cubicBezTo>
                    <a:pt x="167216" y="20989"/>
                    <a:pt x="151417" y="3819"/>
                    <a:pt x="146050" y="3175"/>
                  </a:cubicBezTo>
                  <a:cubicBezTo>
                    <a:pt x="122909" y="398"/>
                    <a:pt x="99483" y="1058"/>
                    <a:pt x="76200" y="0"/>
                  </a:cubicBezTo>
                  <a:cubicBezTo>
                    <a:pt x="67733" y="1058"/>
                    <a:pt x="58597" y="-290"/>
                    <a:pt x="50800" y="3175"/>
                  </a:cubicBezTo>
                  <a:cubicBezTo>
                    <a:pt x="47742" y="4534"/>
                    <a:pt x="49285" y="9794"/>
                    <a:pt x="47625" y="12700"/>
                  </a:cubicBezTo>
                  <a:cubicBezTo>
                    <a:pt x="45000" y="17294"/>
                    <a:pt x="41275" y="21167"/>
                    <a:pt x="38100" y="25400"/>
                  </a:cubicBezTo>
                  <a:cubicBezTo>
                    <a:pt x="28389" y="54533"/>
                    <a:pt x="44622" y="9182"/>
                    <a:pt x="25400" y="47625"/>
                  </a:cubicBezTo>
                  <a:cubicBezTo>
                    <a:pt x="23449" y="51528"/>
                    <a:pt x="23283" y="56092"/>
                    <a:pt x="22225" y="60325"/>
                  </a:cubicBezTo>
                  <a:cubicBezTo>
                    <a:pt x="21167" y="71967"/>
                    <a:pt x="22488" y="84077"/>
                    <a:pt x="19050" y="95250"/>
                  </a:cubicBezTo>
                  <a:cubicBezTo>
                    <a:pt x="17928" y="98897"/>
                    <a:pt x="11547" y="98364"/>
                    <a:pt x="9525" y="101600"/>
                  </a:cubicBezTo>
                  <a:cubicBezTo>
                    <a:pt x="5977" y="107276"/>
                    <a:pt x="5292" y="114300"/>
                    <a:pt x="3175" y="120650"/>
                  </a:cubicBezTo>
                  <a:lnTo>
                    <a:pt x="0" y="130175"/>
                  </a:lnTo>
                  <a:cubicBezTo>
                    <a:pt x="1058" y="152400"/>
                    <a:pt x="718" y="174736"/>
                    <a:pt x="3175" y="196850"/>
                  </a:cubicBezTo>
                  <a:cubicBezTo>
                    <a:pt x="3914" y="203503"/>
                    <a:pt x="4170" y="211884"/>
                    <a:pt x="9525" y="215900"/>
                  </a:cubicBezTo>
                  <a:cubicBezTo>
                    <a:pt x="13758" y="219075"/>
                    <a:pt x="17822" y="222490"/>
                    <a:pt x="22225" y="225425"/>
                  </a:cubicBezTo>
                  <a:cubicBezTo>
                    <a:pt x="27360" y="228848"/>
                    <a:pt x="33163" y="231247"/>
                    <a:pt x="38100" y="234950"/>
                  </a:cubicBezTo>
                  <a:cubicBezTo>
                    <a:pt x="41692" y="237644"/>
                    <a:pt x="43700" y="242294"/>
                    <a:pt x="47625" y="244475"/>
                  </a:cubicBezTo>
                  <a:cubicBezTo>
                    <a:pt x="53476" y="247726"/>
                    <a:pt x="61106" y="247112"/>
                    <a:pt x="66675" y="250825"/>
                  </a:cubicBezTo>
                  <a:cubicBezTo>
                    <a:pt x="69850" y="252942"/>
                    <a:pt x="72580" y="255968"/>
                    <a:pt x="76200" y="257175"/>
                  </a:cubicBezTo>
                  <a:cubicBezTo>
                    <a:pt x="82307" y="259211"/>
                    <a:pt x="88937" y="259087"/>
                    <a:pt x="95250" y="260350"/>
                  </a:cubicBezTo>
                  <a:cubicBezTo>
                    <a:pt x="131935" y="267687"/>
                    <a:pt x="70086" y="260612"/>
                    <a:pt x="149225" y="266700"/>
                  </a:cubicBezTo>
                  <a:cubicBezTo>
                    <a:pt x="163115" y="270173"/>
                    <a:pt x="161712" y="268846"/>
                    <a:pt x="174625" y="276225"/>
                  </a:cubicBezTo>
                  <a:cubicBezTo>
                    <a:pt x="177938" y="278118"/>
                    <a:pt x="180663" y="281025"/>
                    <a:pt x="184150" y="282575"/>
                  </a:cubicBezTo>
                  <a:cubicBezTo>
                    <a:pt x="190267" y="285293"/>
                    <a:pt x="203200" y="288925"/>
                    <a:pt x="203200" y="288925"/>
                  </a:cubicBezTo>
                  <a:cubicBezTo>
                    <a:pt x="234127" y="285489"/>
                    <a:pt x="234950" y="286279"/>
                    <a:pt x="241300" y="2857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60312" y="2226482"/>
              <a:ext cx="255308" cy="182191"/>
            </a:xfrm>
            <a:custGeom>
              <a:avLst/>
              <a:gdLst>
                <a:gd name="connsiteX0" fmla="*/ 146205 w 263874"/>
                <a:gd name="connsiteY0" fmla="*/ 28575 h 190500"/>
                <a:gd name="connsiteX1" fmla="*/ 146205 w 263874"/>
                <a:gd name="connsiteY1" fmla="*/ 28575 h 190500"/>
                <a:gd name="connsiteX2" fmla="*/ 111280 w 263874"/>
                <a:gd name="connsiteY2" fmla="*/ 15875 h 190500"/>
                <a:gd name="connsiteX3" fmla="*/ 98580 w 263874"/>
                <a:gd name="connsiteY3" fmla="*/ 9525 h 190500"/>
                <a:gd name="connsiteX4" fmla="*/ 66830 w 263874"/>
                <a:gd name="connsiteY4" fmla="*/ 0 h 190500"/>
                <a:gd name="connsiteX5" fmla="*/ 50955 w 263874"/>
                <a:gd name="connsiteY5" fmla="*/ 3175 h 190500"/>
                <a:gd name="connsiteX6" fmla="*/ 41430 w 263874"/>
                <a:gd name="connsiteY6" fmla="*/ 12700 h 190500"/>
                <a:gd name="connsiteX7" fmla="*/ 28730 w 263874"/>
                <a:gd name="connsiteY7" fmla="*/ 19050 h 190500"/>
                <a:gd name="connsiteX8" fmla="*/ 19205 w 263874"/>
                <a:gd name="connsiteY8" fmla="*/ 25400 h 190500"/>
                <a:gd name="connsiteX9" fmla="*/ 12855 w 263874"/>
                <a:gd name="connsiteY9" fmla="*/ 34925 h 190500"/>
                <a:gd name="connsiteX10" fmla="*/ 6505 w 263874"/>
                <a:gd name="connsiteY10" fmla="*/ 53975 h 190500"/>
                <a:gd name="connsiteX11" fmla="*/ 3330 w 263874"/>
                <a:gd name="connsiteY11" fmla="*/ 76200 h 190500"/>
                <a:gd name="connsiteX12" fmla="*/ 155 w 263874"/>
                <a:gd name="connsiteY12" fmla="*/ 85725 h 190500"/>
                <a:gd name="connsiteX13" fmla="*/ 9680 w 263874"/>
                <a:gd name="connsiteY13" fmla="*/ 98425 h 190500"/>
                <a:gd name="connsiteX14" fmla="*/ 28730 w 263874"/>
                <a:gd name="connsiteY14" fmla="*/ 117475 h 190500"/>
                <a:gd name="connsiteX15" fmla="*/ 35080 w 263874"/>
                <a:gd name="connsiteY15" fmla="*/ 127000 h 190500"/>
                <a:gd name="connsiteX16" fmla="*/ 47780 w 263874"/>
                <a:gd name="connsiteY16" fmla="*/ 133350 h 190500"/>
                <a:gd name="connsiteX17" fmla="*/ 57305 w 263874"/>
                <a:gd name="connsiteY17" fmla="*/ 139700 h 190500"/>
                <a:gd name="connsiteX18" fmla="*/ 63655 w 263874"/>
                <a:gd name="connsiteY18" fmla="*/ 158750 h 190500"/>
                <a:gd name="connsiteX19" fmla="*/ 73180 w 263874"/>
                <a:gd name="connsiteY19" fmla="*/ 165100 h 190500"/>
                <a:gd name="connsiteX20" fmla="*/ 82705 w 263874"/>
                <a:gd name="connsiteY20" fmla="*/ 174625 h 190500"/>
                <a:gd name="connsiteX21" fmla="*/ 104930 w 263874"/>
                <a:gd name="connsiteY21" fmla="*/ 180975 h 190500"/>
                <a:gd name="connsiteX22" fmla="*/ 114455 w 263874"/>
                <a:gd name="connsiteY22" fmla="*/ 184150 h 190500"/>
                <a:gd name="connsiteX23" fmla="*/ 155730 w 263874"/>
                <a:gd name="connsiteY23" fmla="*/ 190500 h 190500"/>
                <a:gd name="connsiteX24" fmla="*/ 206530 w 263874"/>
                <a:gd name="connsiteY24" fmla="*/ 187325 h 190500"/>
                <a:gd name="connsiteX25" fmla="*/ 225580 w 263874"/>
                <a:gd name="connsiteY25" fmla="*/ 184150 h 190500"/>
                <a:gd name="connsiteX26" fmla="*/ 235105 w 263874"/>
                <a:gd name="connsiteY26" fmla="*/ 177800 h 190500"/>
                <a:gd name="connsiteX27" fmla="*/ 247805 w 263874"/>
                <a:gd name="connsiteY27" fmla="*/ 174625 h 190500"/>
                <a:gd name="connsiteX28" fmla="*/ 257330 w 263874"/>
                <a:gd name="connsiteY28" fmla="*/ 165100 h 190500"/>
                <a:gd name="connsiteX29" fmla="*/ 263680 w 263874"/>
                <a:gd name="connsiteY29" fmla="*/ 152400 h 190500"/>
                <a:gd name="connsiteX30" fmla="*/ 257330 w 263874"/>
                <a:gd name="connsiteY30" fmla="*/ 127000 h 190500"/>
                <a:gd name="connsiteX31" fmla="*/ 238280 w 263874"/>
                <a:gd name="connsiteY31" fmla="*/ 117475 h 190500"/>
                <a:gd name="connsiteX32" fmla="*/ 225580 w 263874"/>
                <a:gd name="connsiteY32" fmla="*/ 111125 h 190500"/>
                <a:gd name="connsiteX33" fmla="*/ 216055 w 263874"/>
                <a:gd name="connsiteY33" fmla="*/ 101600 h 190500"/>
                <a:gd name="connsiteX34" fmla="*/ 212880 w 263874"/>
                <a:gd name="connsiteY34" fmla="*/ 92075 h 190500"/>
                <a:gd name="connsiteX35" fmla="*/ 200180 w 263874"/>
                <a:gd name="connsiteY35" fmla="*/ 69850 h 190500"/>
                <a:gd name="connsiteX36" fmla="*/ 190655 w 263874"/>
                <a:gd name="connsiteY36" fmla="*/ 47625 h 190500"/>
                <a:gd name="connsiteX37" fmla="*/ 181130 w 263874"/>
                <a:gd name="connsiteY37" fmla="*/ 44450 h 190500"/>
                <a:gd name="connsiteX38" fmla="*/ 174780 w 263874"/>
                <a:gd name="connsiteY38" fmla="*/ 34925 h 190500"/>
                <a:gd name="connsiteX39" fmla="*/ 146205 w 263874"/>
                <a:gd name="connsiteY39" fmla="*/ 2857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63874" h="190500">
                  <a:moveTo>
                    <a:pt x="146205" y="28575"/>
                  </a:moveTo>
                  <a:lnTo>
                    <a:pt x="146205" y="28575"/>
                  </a:lnTo>
                  <a:cubicBezTo>
                    <a:pt x="134563" y="24342"/>
                    <a:pt x="122781" y="20476"/>
                    <a:pt x="111280" y="15875"/>
                  </a:cubicBezTo>
                  <a:cubicBezTo>
                    <a:pt x="106886" y="14117"/>
                    <a:pt x="102974" y="11283"/>
                    <a:pt x="98580" y="9525"/>
                  </a:cubicBezTo>
                  <a:cubicBezTo>
                    <a:pt x="85697" y="4372"/>
                    <a:pt x="79305" y="3119"/>
                    <a:pt x="66830" y="0"/>
                  </a:cubicBezTo>
                  <a:cubicBezTo>
                    <a:pt x="61538" y="1058"/>
                    <a:pt x="55782" y="762"/>
                    <a:pt x="50955" y="3175"/>
                  </a:cubicBezTo>
                  <a:cubicBezTo>
                    <a:pt x="46939" y="5183"/>
                    <a:pt x="45084" y="10090"/>
                    <a:pt x="41430" y="12700"/>
                  </a:cubicBezTo>
                  <a:cubicBezTo>
                    <a:pt x="37579" y="15451"/>
                    <a:pt x="32839" y="16702"/>
                    <a:pt x="28730" y="19050"/>
                  </a:cubicBezTo>
                  <a:cubicBezTo>
                    <a:pt x="25417" y="20943"/>
                    <a:pt x="22380" y="23283"/>
                    <a:pt x="19205" y="25400"/>
                  </a:cubicBezTo>
                  <a:cubicBezTo>
                    <a:pt x="17088" y="28575"/>
                    <a:pt x="14405" y="31438"/>
                    <a:pt x="12855" y="34925"/>
                  </a:cubicBezTo>
                  <a:cubicBezTo>
                    <a:pt x="10137" y="41042"/>
                    <a:pt x="6505" y="53975"/>
                    <a:pt x="6505" y="53975"/>
                  </a:cubicBezTo>
                  <a:cubicBezTo>
                    <a:pt x="5447" y="61383"/>
                    <a:pt x="4798" y="68862"/>
                    <a:pt x="3330" y="76200"/>
                  </a:cubicBezTo>
                  <a:cubicBezTo>
                    <a:pt x="2674" y="79482"/>
                    <a:pt x="-764" y="82507"/>
                    <a:pt x="155" y="85725"/>
                  </a:cubicBezTo>
                  <a:cubicBezTo>
                    <a:pt x="1609" y="90813"/>
                    <a:pt x="6604" y="94119"/>
                    <a:pt x="9680" y="98425"/>
                  </a:cubicBezTo>
                  <a:cubicBezTo>
                    <a:pt x="28386" y="124614"/>
                    <a:pt x="-87" y="88658"/>
                    <a:pt x="28730" y="117475"/>
                  </a:cubicBezTo>
                  <a:cubicBezTo>
                    <a:pt x="31428" y="120173"/>
                    <a:pt x="32149" y="124557"/>
                    <a:pt x="35080" y="127000"/>
                  </a:cubicBezTo>
                  <a:cubicBezTo>
                    <a:pt x="38716" y="130030"/>
                    <a:pt x="43671" y="131002"/>
                    <a:pt x="47780" y="133350"/>
                  </a:cubicBezTo>
                  <a:cubicBezTo>
                    <a:pt x="51093" y="135243"/>
                    <a:pt x="54130" y="137583"/>
                    <a:pt x="57305" y="139700"/>
                  </a:cubicBezTo>
                  <a:cubicBezTo>
                    <a:pt x="59422" y="146050"/>
                    <a:pt x="58086" y="155037"/>
                    <a:pt x="63655" y="158750"/>
                  </a:cubicBezTo>
                  <a:cubicBezTo>
                    <a:pt x="66830" y="160867"/>
                    <a:pt x="70249" y="162657"/>
                    <a:pt x="73180" y="165100"/>
                  </a:cubicBezTo>
                  <a:cubicBezTo>
                    <a:pt x="76629" y="167975"/>
                    <a:pt x="78969" y="172134"/>
                    <a:pt x="82705" y="174625"/>
                  </a:cubicBezTo>
                  <a:cubicBezTo>
                    <a:pt x="85560" y="176528"/>
                    <a:pt x="103078" y="180446"/>
                    <a:pt x="104930" y="180975"/>
                  </a:cubicBezTo>
                  <a:cubicBezTo>
                    <a:pt x="108148" y="181894"/>
                    <a:pt x="111208" y="183338"/>
                    <a:pt x="114455" y="184150"/>
                  </a:cubicBezTo>
                  <a:cubicBezTo>
                    <a:pt x="129000" y="187786"/>
                    <a:pt x="140307" y="188572"/>
                    <a:pt x="155730" y="190500"/>
                  </a:cubicBezTo>
                  <a:cubicBezTo>
                    <a:pt x="172663" y="189442"/>
                    <a:pt x="189633" y="188861"/>
                    <a:pt x="206530" y="187325"/>
                  </a:cubicBezTo>
                  <a:cubicBezTo>
                    <a:pt x="212941" y="186742"/>
                    <a:pt x="219473" y="186186"/>
                    <a:pt x="225580" y="184150"/>
                  </a:cubicBezTo>
                  <a:cubicBezTo>
                    <a:pt x="229200" y="182943"/>
                    <a:pt x="231598" y="179303"/>
                    <a:pt x="235105" y="177800"/>
                  </a:cubicBezTo>
                  <a:cubicBezTo>
                    <a:pt x="239116" y="176081"/>
                    <a:pt x="243572" y="175683"/>
                    <a:pt x="247805" y="174625"/>
                  </a:cubicBezTo>
                  <a:cubicBezTo>
                    <a:pt x="250980" y="171450"/>
                    <a:pt x="254720" y="168754"/>
                    <a:pt x="257330" y="165100"/>
                  </a:cubicBezTo>
                  <a:cubicBezTo>
                    <a:pt x="260081" y="161249"/>
                    <a:pt x="263680" y="157133"/>
                    <a:pt x="263680" y="152400"/>
                  </a:cubicBezTo>
                  <a:cubicBezTo>
                    <a:pt x="263680" y="143673"/>
                    <a:pt x="265609" y="129760"/>
                    <a:pt x="257330" y="127000"/>
                  </a:cubicBezTo>
                  <a:cubicBezTo>
                    <a:pt x="239866" y="121179"/>
                    <a:pt x="255514" y="127323"/>
                    <a:pt x="238280" y="117475"/>
                  </a:cubicBezTo>
                  <a:cubicBezTo>
                    <a:pt x="234171" y="115127"/>
                    <a:pt x="229431" y="113876"/>
                    <a:pt x="225580" y="111125"/>
                  </a:cubicBezTo>
                  <a:cubicBezTo>
                    <a:pt x="221926" y="108515"/>
                    <a:pt x="219230" y="104775"/>
                    <a:pt x="216055" y="101600"/>
                  </a:cubicBezTo>
                  <a:cubicBezTo>
                    <a:pt x="214997" y="98425"/>
                    <a:pt x="214377" y="95068"/>
                    <a:pt x="212880" y="92075"/>
                  </a:cubicBezTo>
                  <a:cubicBezTo>
                    <a:pt x="203668" y="73652"/>
                    <a:pt x="208529" y="92115"/>
                    <a:pt x="200180" y="69850"/>
                  </a:cubicBezTo>
                  <a:cubicBezTo>
                    <a:pt x="196912" y="61134"/>
                    <a:pt x="198698" y="54059"/>
                    <a:pt x="190655" y="47625"/>
                  </a:cubicBezTo>
                  <a:cubicBezTo>
                    <a:pt x="188042" y="45534"/>
                    <a:pt x="184305" y="45508"/>
                    <a:pt x="181130" y="44450"/>
                  </a:cubicBezTo>
                  <a:cubicBezTo>
                    <a:pt x="179013" y="41275"/>
                    <a:pt x="177478" y="37623"/>
                    <a:pt x="174780" y="34925"/>
                  </a:cubicBezTo>
                  <a:cubicBezTo>
                    <a:pt x="164321" y="24466"/>
                    <a:pt x="150967" y="29633"/>
                    <a:pt x="146205" y="28575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2" name="Freeform 121"/>
            <p:cNvSpPr/>
            <p:nvPr/>
          </p:nvSpPr>
          <p:spPr>
            <a:xfrm rot="5620024">
              <a:off x="4993326" y="2570766"/>
              <a:ext cx="78949" cy="107775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3" name="Freeform 122"/>
            <p:cNvSpPr/>
            <p:nvPr/>
          </p:nvSpPr>
          <p:spPr>
            <a:xfrm rot="5620024">
              <a:off x="4880664" y="2622325"/>
              <a:ext cx="78949" cy="107775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910421" y="2734221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5" name="Freeform 124"/>
            <p:cNvSpPr/>
            <p:nvPr/>
          </p:nvSpPr>
          <p:spPr>
            <a:xfrm rot="5620024">
              <a:off x="5331292" y="2227892"/>
              <a:ext cx="78949" cy="107775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6" name="Freeform 125"/>
            <p:cNvSpPr/>
            <p:nvPr/>
          </p:nvSpPr>
          <p:spPr>
            <a:xfrm rot="5400000">
              <a:off x="5332305" y="2348058"/>
              <a:ext cx="76922" cy="6758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473992" y="2423179"/>
              <a:ext cx="59489" cy="79348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40975" y="2489534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272033" y="2260096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294811" y="2337628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437127" y="2353368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437127" y="2251220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687437" y="2218500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781689" y="2369398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595611" y="2211948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607517" y="2591975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434464" y="2530636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486054" y="2591975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552996" y="2464182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858976" y="2579830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984759" y="2671039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grpSp>
          <p:nvGrpSpPr>
            <p:cNvPr id="244" name="Group 243"/>
            <p:cNvGrpSpPr/>
            <p:nvPr/>
          </p:nvGrpSpPr>
          <p:grpSpPr>
            <a:xfrm>
              <a:off x="5292080" y="2503234"/>
              <a:ext cx="212622" cy="369293"/>
              <a:chOff x="3362450" y="2652168"/>
              <a:chExt cx="255067" cy="443015"/>
            </a:xfrm>
          </p:grpSpPr>
          <p:sp>
            <p:nvSpPr>
              <p:cNvPr id="150" name="Freeform 149"/>
              <p:cNvSpPr/>
              <p:nvPr/>
            </p:nvSpPr>
            <p:spPr>
              <a:xfrm rot="13773749">
                <a:off x="3400767" y="2911309"/>
                <a:ext cx="221772" cy="145975"/>
              </a:xfrm>
              <a:custGeom>
                <a:avLst/>
                <a:gdLst>
                  <a:gd name="connsiteX0" fmla="*/ 214613 w 214613"/>
                  <a:gd name="connsiteY0" fmla="*/ 31831 h 127783"/>
                  <a:gd name="connsiteX1" fmla="*/ 214613 w 214613"/>
                  <a:gd name="connsiteY1" fmla="*/ 31831 h 127783"/>
                  <a:gd name="connsiteX2" fmla="*/ 146033 w 214613"/>
                  <a:gd name="connsiteY2" fmla="*/ 1351 h 127783"/>
                  <a:gd name="connsiteX3" fmla="*/ 62213 w 214613"/>
                  <a:gd name="connsiteY3" fmla="*/ 8971 h 127783"/>
                  <a:gd name="connsiteX4" fmla="*/ 31733 w 214613"/>
                  <a:gd name="connsiteY4" fmla="*/ 24211 h 127783"/>
                  <a:gd name="connsiteX5" fmla="*/ 8873 w 214613"/>
                  <a:gd name="connsiteY5" fmla="*/ 31831 h 127783"/>
                  <a:gd name="connsiteX6" fmla="*/ 1253 w 214613"/>
                  <a:gd name="connsiteY6" fmla="*/ 62311 h 127783"/>
                  <a:gd name="connsiteX7" fmla="*/ 31733 w 214613"/>
                  <a:gd name="connsiteY7" fmla="*/ 77551 h 127783"/>
                  <a:gd name="connsiteX8" fmla="*/ 146033 w 214613"/>
                  <a:gd name="connsiteY8" fmla="*/ 92791 h 127783"/>
                  <a:gd name="connsiteX9" fmla="*/ 191753 w 214613"/>
                  <a:gd name="connsiteY9" fmla="*/ 123271 h 127783"/>
                  <a:gd name="connsiteX10" fmla="*/ 214613 w 214613"/>
                  <a:gd name="connsiteY10" fmla="*/ 31831 h 127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4613" h="127783">
                    <a:moveTo>
                      <a:pt x="214613" y="31831"/>
                    </a:moveTo>
                    <a:lnTo>
                      <a:pt x="214613" y="31831"/>
                    </a:lnTo>
                    <a:cubicBezTo>
                      <a:pt x="191753" y="21671"/>
                      <a:pt x="170772" y="5062"/>
                      <a:pt x="146033" y="1351"/>
                    </a:cubicBezTo>
                    <a:cubicBezTo>
                      <a:pt x="118288" y="-2811"/>
                      <a:pt x="89723" y="3469"/>
                      <a:pt x="62213" y="8971"/>
                    </a:cubicBezTo>
                    <a:cubicBezTo>
                      <a:pt x="51074" y="11199"/>
                      <a:pt x="42174" y="19736"/>
                      <a:pt x="31733" y="24211"/>
                    </a:cubicBezTo>
                    <a:cubicBezTo>
                      <a:pt x="24350" y="27375"/>
                      <a:pt x="16493" y="29291"/>
                      <a:pt x="8873" y="31831"/>
                    </a:cubicBezTo>
                    <a:cubicBezTo>
                      <a:pt x="6333" y="41991"/>
                      <a:pt x="-3431" y="52944"/>
                      <a:pt x="1253" y="62311"/>
                    </a:cubicBezTo>
                    <a:cubicBezTo>
                      <a:pt x="6333" y="72471"/>
                      <a:pt x="21292" y="73076"/>
                      <a:pt x="31733" y="77551"/>
                    </a:cubicBezTo>
                    <a:cubicBezTo>
                      <a:pt x="69298" y="93650"/>
                      <a:pt x="101082" y="89045"/>
                      <a:pt x="146033" y="92791"/>
                    </a:cubicBezTo>
                    <a:cubicBezTo>
                      <a:pt x="161273" y="102951"/>
                      <a:pt x="185961" y="140647"/>
                      <a:pt x="191753" y="123271"/>
                    </a:cubicBezTo>
                    <a:cubicBezTo>
                      <a:pt x="215025" y="53454"/>
                      <a:pt x="210803" y="47071"/>
                      <a:pt x="214613" y="3183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1" name="Freeform 150"/>
              <p:cNvSpPr/>
              <p:nvPr/>
            </p:nvSpPr>
            <p:spPr>
              <a:xfrm rot="17927335">
                <a:off x="3372852" y="2763589"/>
                <a:ext cx="94303" cy="11510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2" name="Freeform 151"/>
              <p:cNvSpPr/>
              <p:nvPr/>
            </p:nvSpPr>
            <p:spPr>
              <a:xfrm rot="17927335">
                <a:off x="3507943" y="2758912"/>
                <a:ext cx="94303" cy="11510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3" name="Freeform 152"/>
              <p:cNvSpPr/>
              <p:nvPr/>
            </p:nvSpPr>
            <p:spPr>
              <a:xfrm rot="12307311">
                <a:off x="3476438" y="2652168"/>
                <a:ext cx="141079" cy="79794"/>
              </a:xfrm>
              <a:custGeom>
                <a:avLst/>
                <a:gdLst>
                  <a:gd name="connsiteX0" fmla="*/ 0 w 136525"/>
                  <a:gd name="connsiteY0" fmla="*/ 6350 h 69850"/>
                  <a:gd name="connsiteX1" fmla="*/ 0 w 136525"/>
                  <a:gd name="connsiteY1" fmla="*/ 6350 h 69850"/>
                  <a:gd name="connsiteX2" fmla="*/ 12700 w 136525"/>
                  <a:gd name="connsiteY2" fmla="*/ 53975 h 69850"/>
                  <a:gd name="connsiteX3" fmla="*/ 22225 w 136525"/>
                  <a:gd name="connsiteY3" fmla="*/ 63500 h 69850"/>
                  <a:gd name="connsiteX4" fmla="*/ 47625 w 136525"/>
                  <a:gd name="connsiteY4" fmla="*/ 69850 h 69850"/>
                  <a:gd name="connsiteX5" fmla="*/ 82550 w 136525"/>
                  <a:gd name="connsiteY5" fmla="*/ 66675 h 69850"/>
                  <a:gd name="connsiteX6" fmla="*/ 95250 w 136525"/>
                  <a:gd name="connsiteY6" fmla="*/ 63500 h 69850"/>
                  <a:gd name="connsiteX7" fmla="*/ 136525 w 136525"/>
                  <a:gd name="connsiteY7" fmla="*/ 53975 h 69850"/>
                  <a:gd name="connsiteX8" fmla="*/ 130175 w 136525"/>
                  <a:gd name="connsiteY8" fmla="*/ 19050 h 69850"/>
                  <a:gd name="connsiteX9" fmla="*/ 111125 w 136525"/>
                  <a:gd name="connsiteY9" fmla="*/ 6350 h 69850"/>
                  <a:gd name="connsiteX10" fmla="*/ 101600 w 136525"/>
                  <a:gd name="connsiteY10" fmla="*/ 0 h 69850"/>
                  <a:gd name="connsiteX11" fmla="*/ 53975 w 136525"/>
                  <a:gd name="connsiteY11" fmla="*/ 3175 h 69850"/>
                  <a:gd name="connsiteX12" fmla="*/ 38100 w 136525"/>
                  <a:gd name="connsiteY12" fmla="*/ 6350 h 69850"/>
                  <a:gd name="connsiteX13" fmla="*/ 28575 w 136525"/>
                  <a:gd name="connsiteY13" fmla="*/ 9525 h 69850"/>
                  <a:gd name="connsiteX14" fmla="*/ 0 w 136525"/>
                  <a:gd name="connsiteY14" fmla="*/ 63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525" h="69850">
                    <a:moveTo>
                      <a:pt x="0" y="6350"/>
                    </a:moveTo>
                    <a:lnTo>
                      <a:pt x="0" y="6350"/>
                    </a:lnTo>
                    <a:cubicBezTo>
                      <a:pt x="2275" y="17726"/>
                      <a:pt x="5084" y="41789"/>
                      <a:pt x="12700" y="53975"/>
                    </a:cubicBezTo>
                    <a:cubicBezTo>
                      <a:pt x="15080" y="57783"/>
                      <a:pt x="18137" y="61642"/>
                      <a:pt x="22225" y="63500"/>
                    </a:cubicBezTo>
                    <a:cubicBezTo>
                      <a:pt x="30170" y="67111"/>
                      <a:pt x="47625" y="69850"/>
                      <a:pt x="47625" y="69850"/>
                    </a:cubicBezTo>
                    <a:cubicBezTo>
                      <a:pt x="59267" y="68792"/>
                      <a:pt x="70963" y="68220"/>
                      <a:pt x="82550" y="66675"/>
                    </a:cubicBezTo>
                    <a:cubicBezTo>
                      <a:pt x="86875" y="66098"/>
                      <a:pt x="90983" y="64414"/>
                      <a:pt x="95250" y="63500"/>
                    </a:cubicBezTo>
                    <a:cubicBezTo>
                      <a:pt x="134486" y="55092"/>
                      <a:pt x="115457" y="60998"/>
                      <a:pt x="136525" y="53975"/>
                    </a:cubicBezTo>
                    <a:cubicBezTo>
                      <a:pt x="134408" y="42333"/>
                      <a:pt x="135743" y="29490"/>
                      <a:pt x="130175" y="19050"/>
                    </a:cubicBezTo>
                    <a:cubicBezTo>
                      <a:pt x="126584" y="12316"/>
                      <a:pt x="117475" y="10583"/>
                      <a:pt x="111125" y="6350"/>
                    </a:cubicBezTo>
                    <a:lnTo>
                      <a:pt x="101600" y="0"/>
                    </a:lnTo>
                    <a:cubicBezTo>
                      <a:pt x="85725" y="1058"/>
                      <a:pt x="69806" y="1592"/>
                      <a:pt x="53975" y="3175"/>
                    </a:cubicBezTo>
                    <a:cubicBezTo>
                      <a:pt x="48605" y="3712"/>
                      <a:pt x="43335" y="5041"/>
                      <a:pt x="38100" y="6350"/>
                    </a:cubicBezTo>
                    <a:cubicBezTo>
                      <a:pt x="34853" y="7162"/>
                      <a:pt x="31915" y="9316"/>
                      <a:pt x="28575" y="9525"/>
                    </a:cubicBezTo>
                    <a:cubicBezTo>
                      <a:pt x="14843" y="10383"/>
                      <a:pt x="4763" y="6879"/>
                      <a:pt x="0" y="635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4" name="Freeform 153"/>
              <p:cNvSpPr/>
              <p:nvPr/>
            </p:nvSpPr>
            <p:spPr>
              <a:xfrm rot="12307311">
                <a:off x="3532603" y="2883421"/>
                <a:ext cx="47244" cy="57714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5" name="Freeform 154"/>
              <p:cNvSpPr/>
              <p:nvPr/>
            </p:nvSpPr>
            <p:spPr>
              <a:xfrm rot="12307311">
                <a:off x="3457223" y="2727747"/>
                <a:ext cx="47244" cy="57714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</p:grpSp>
        <p:grpSp>
          <p:nvGrpSpPr>
            <p:cNvPr id="245" name="Group 244"/>
            <p:cNvGrpSpPr/>
            <p:nvPr/>
          </p:nvGrpSpPr>
          <p:grpSpPr>
            <a:xfrm>
              <a:off x="5051523" y="2615395"/>
              <a:ext cx="234108" cy="354558"/>
              <a:chOff x="3073871" y="2786720"/>
              <a:chExt cx="280843" cy="425338"/>
            </a:xfrm>
          </p:grpSpPr>
          <p:sp>
            <p:nvSpPr>
              <p:cNvPr id="157" name="Freeform 156"/>
              <p:cNvSpPr/>
              <p:nvPr/>
            </p:nvSpPr>
            <p:spPr>
              <a:xfrm rot="4583525">
                <a:off x="3171267" y="2822489"/>
                <a:ext cx="219215" cy="147678"/>
              </a:xfrm>
              <a:custGeom>
                <a:avLst/>
                <a:gdLst>
                  <a:gd name="connsiteX0" fmla="*/ 214613 w 214613"/>
                  <a:gd name="connsiteY0" fmla="*/ 31831 h 127783"/>
                  <a:gd name="connsiteX1" fmla="*/ 214613 w 214613"/>
                  <a:gd name="connsiteY1" fmla="*/ 31831 h 127783"/>
                  <a:gd name="connsiteX2" fmla="*/ 146033 w 214613"/>
                  <a:gd name="connsiteY2" fmla="*/ 1351 h 127783"/>
                  <a:gd name="connsiteX3" fmla="*/ 62213 w 214613"/>
                  <a:gd name="connsiteY3" fmla="*/ 8971 h 127783"/>
                  <a:gd name="connsiteX4" fmla="*/ 31733 w 214613"/>
                  <a:gd name="connsiteY4" fmla="*/ 24211 h 127783"/>
                  <a:gd name="connsiteX5" fmla="*/ 8873 w 214613"/>
                  <a:gd name="connsiteY5" fmla="*/ 31831 h 127783"/>
                  <a:gd name="connsiteX6" fmla="*/ 1253 w 214613"/>
                  <a:gd name="connsiteY6" fmla="*/ 62311 h 127783"/>
                  <a:gd name="connsiteX7" fmla="*/ 31733 w 214613"/>
                  <a:gd name="connsiteY7" fmla="*/ 77551 h 127783"/>
                  <a:gd name="connsiteX8" fmla="*/ 146033 w 214613"/>
                  <a:gd name="connsiteY8" fmla="*/ 92791 h 127783"/>
                  <a:gd name="connsiteX9" fmla="*/ 191753 w 214613"/>
                  <a:gd name="connsiteY9" fmla="*/ 123271 h 127783"/>
                  <a:gd name="connsiteX10" fmla="*/ 214613 w 214613"/>
                  <a:gd name="connsiteY10" fmla="*/ 31831 h 127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4613" h="127783">
                    <a:moveTo>
                      <a:pt x="214613" y="31831"/>
                    </a:moveTo>
                    <a:lnTo>
                      <a:pt x="214613" y="31831"/>
                    </a:lnTo>
                    <a:cubicBezTo>
                      <a:pt x="191753" y="21671"/>
                      <a:pt x="170772" y="5062"/>
                      <a:pt x="146033" y="1351"/>
                    </a:cubicBezTo>
                    <a:cubicBezTo>
                      <a:pt x="118288" y="-2811"/>
                      <a:pt x="89723" y="3469"/>
                      <a:pt x="62213" y="8971"/>
                    </a:cubicBezTo>
                    <a:cubicBezTo>
                      <a:pt x="51074" y="11199"/>
                      <a:pt x="42174" y="19736"/>
                      <a:pt x="31733" y="24211"/>
                    </a:cubicBezTo>
                    <a:cubicBezTo>
                      <a:pt x="24350" y="27375"/>
                      <a:pt x="16493" y="29291"/>
                      <a:pt x="8873" y="31831"/>
                    </a:cubicBezTo>
                    <a:cubicBezTo>
                      <a:pt x="6333" y="41991"/>
                      <a:pt x="-3431" y="52944"/>
                      <a:pt x="1253" y="62311"/>
                    </a:cubicBezTo>
                    <a:cubicBezTo>
                      <a:pt x="6333" y="72471"/>
                      <a:pt x="21292" y="73076"/>
                      <a:pt x="31733" y="77551"/>
                    </a:cubicBezTo>
                    <a:cubicBezTo>
                      <a:pt x="69298" y="93650"/>
                      <a:pt x="101082" y="89045"/>
                      <a:pt x="146033" y="92791"/>
                    </a:cubicBezTo>
                    <a:cubicBezTo>
                      <a:pt x="161273" y="102951"/>
                      <a:pt x="185961" y="140647"/>
                      <a:pt x="191753" y="123271"/>
                    </a:cubicBezTo>
                    <a:cubicBezTo>
                      <a:pt x="215025" y="53454"/>
                      <a:pt x="210803" y="47071"/>
                      <a:pt x="214613" y="3183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8" name="Freeform 157"/>
              <p:cNvSpPr/>
              <p:nvPr/>
            </p:nvSpPr>
            <p:spPr>
              <a:xfrm rot="8737111">
                <a:off x="3239237" y="3025794"/>
                <a:ext cx="95403" cy="113779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59" name="Freeform 158"/>
              <p:cNvSpPr/>
              <p:nvPr/>
            </p:nvSpPr>
            <p:spPr>
              <a:xfrm rot="8737111">
                <a:off x="3116868" y="2970532"/>
                <a:ext cx="95403" cy="113779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60" name="Freeform 159"/>
              <p:cNvSpPr/>
              <p:nvPr/>
            </p:nvSpPr>
            <p:spPr>
              <a:xfrm rot="3117087">
                <a:off x="3044508" y="3101969"/>
                <a:ext cx="139452" cy="80725"/>
              </a:xfrm>
              <a:custGeom>
                <a:avLst/>
                <a:gdLst>
                  <a:gd name="connsiteX0" fmla="*/ 0 w 136525"/>
                  <a:gd name="connsiteY0" fmla="*/ 6350 h 69850"/>
                  <a:gd name="connsiteX1" fmla="*/ 0 w 136525"/>
                  <a:gd name="connsiteY1" fmla="*/ 6350 h 69850"/>
                  <a:gd name="connsiteX2" fmla="*/ 12700 w 136525"/>
                  <a:gd name="connsiteY2" fmla="*/ 53975 h 69850"/>
                  <a:gd name="connsiteX3" fmla="*/ 22225 w 136525"/>
                  <a:gd name="connsiteY3" fmla="*/ 63500 h 69850"/>
                  <a:gd name="connsiteX4" fmla="*/ 47625 w 136525"/>
                  <a:gd name="connsiteY4" fmla="*/ 69850 h 69850"/>
                  <a:gd name="connsiteX5" fmla="*/ 82550 w 136525"/>
                  <a:gd name="connsiteY5" fmla="*/ 66675 h 69850"/>
                  <a:gd name="connsiteX6" fmla="*/ 95250 w 136525"/>
                  <a:gd name="connsiteY6" fmla="*/ 63500 h 69850"/>
                  <a:gd name="connsiteX7" fmla="*/ 136525 w 136525"/>
                  <a:gd name="connsiteY7" fmla="*/ 53975 h 69850"/>
                  <a:gd name="connsiteX8" fmla="*/ 130175 w 136525"/>
                  <a:gd name="connsiteY8" fmla="*/ 19050 h 69850"/>
                  <a:gd name="connsiteX9" fmla="*/ 111125 w 136525"/>
                  <a:gd name="connsiteY9" fmla="*/ 6350 h 69850"/>
                  <a:gd name="connsiteX10" fmla="*/ 101600 w 136525"/>
                  <a:gd name="connsiteY10" fmla="*/ 0 h 69850"/>
                  <a:gd name="connsiteX11" fmla="*/ 53975 w 136525"/>
                  <a:gd name="connsiteY11" fmla="*/ 3175 h 69850"/>
                  <a:gd name="connsiteX12" fmla="*/ 38100 w 136525"/>
                  <a:gd name="connsiteY12" fmla="*/ 6350 h 69850"/>
                  <a:gd name="connsiteX13" fmla="*/ 28575 w 136525"/>
                  <a:gd name="connsiteY13" fmla="*/ 9525 h 69850"/>
                  <a:gd name="connsiteX14" fmla="*/ 0 w 136525"/>
                  <a:gd name="connsiteY14" fmla="*/ 63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525" h="69850">
                    <a:moveTo>
                      <a:pt x="0" y="6350"/>
                    </a:moveTo>
                    <a:lnTo>
                      <a:pt x="0" y="6350"/>
                    </a:lnTo>
                    <a:cubicBezTo>
                      <a:pt x="2275" y="17726"/>
                      <a:pt x="5084" y="41789"/>
                      <a:pt x="12700" y="53975"/>
                    </a:cubicBezTo>
                    <a:cubicBezTo>
                      <a:pt x="15080" y="57783"/>
                      <a:pt x="18137" y="61642"/>
                      <a:pt x="22225" y="63500"/>
                    </a:cubicBezTo>
                    <a:cubicBezTo>
                      <a:pt x="30170" y="67111"/>
                      <a:pt x="47625" y="69850"/>
                      <a:pt x="47625" y="69850"/>
                    </a:cubicBezTo>
                    <a:cubicBezTo>
                      <a:pt x="59267" y="68792"/>
                      <a:pt x="70963" y="68220"/>
                      <a:pt x="82550" y="66675"/>
                    </a:cubicBezTo>
                    <a:cubicBezTo>
                      <a:pt x="86875" y="66098"/>
                      <a:pt x="90983" y="64414"/>
                      <a:pt x="95250" y="63500"/>
                    </a:cubicBezTo>
                    <a:cubicBezTo>
                      <a:pt x="134486" y="55092"/>
                      <a:pt x="115457" y="60998"/>
                      <a:pt x="136525" y="53975"/>
                    </a:cubicBezTo>
                    <a:cubicBezTo>
                      <a:pt x="134408" y="42333"/>
                      <a:pt x="135743" y="29490"/>
                      <a:pt x="130175" y="19050"/>
                    </a:cubicBezTo>
                    <a:cubicBezTo>
                      <a:pt x="126584" y="12316"/>
                      <a:pt x="117475" y="10583"/>
                      <a:pt x="111125" y="6350"/>
                    </a:cubicBezTo>
                    <a:lnTo>
                      <a:pt x="101600" y="0"/>
                    </a:lnTo>
                    <a:cubicBezTo>
                      <a:pt x="85725" y="1058"/>
                      <a:pt x="69806" y="1592"/>
                      <a:pt x="53975" y="3175"/>
                    </a:cubicBezTo>
                    <a:cubicBezTo>
                      <a:pt x="48605" y="3712"/>
                      <a:pt x="43335" y="5041"/>
                      <a:pt x="38100" y="6350"/>
                    </a:cubicBezTo>
                    <a:cubicBezTo>
                      <a:pt x="34853" y="7162"/>
                      <a:pt x="31915" y="9316"/>
                      <a:pt x="28575" y="9525"/>
                    </a:cubicBezTo>
                    <a:cubicBezTo>
                      <a:pt x="14843" y="10383"/>
                      <a:pt x="4763" y="6879"/>
                      <a:pt x="0" y="635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61" name="Freeform 160"/>
              <p:cNvSpPr/>
              <p:nvPr/>
            </p:nvSpPr>
            <p:spPr>
              <a:xfrm rot="3117087">
                <a:off x="3184543" y="2911977"/>
                <a:ext cx="46699" cy="5838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62" name="Freeform 161"/>
              <p:cNvSpPr/>
              <p:nvPr/>
            </p:nvSpPr>
            <p:spPr>
              <a:xfrm rot="3117087">
                <a:off x="3179591" y="3084478"/>
                <a:ext cx="46699" cy="5838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</p:grpSp>
        <p:sp>
          <p:nvSpPr>
            <p:cNvPr id="163" name="Freeform 162"/>
            <p:cNvSpPr/>
            <p:nvPr/>
          </p:nvSpPr>
          <p:spPr>
            <a:xfrm>
              <a:off x="5491952" y="2770408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289652" y="2813877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055601" y="2708830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277745" y="2541279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091655" y="2602981"/>
              <a:ext cx="79871" cy="106532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936535" y="2813009"/>
              <a:ext cx="79871" cy="106532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803807" y="2828157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726070" y="2921354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928956" y="2939661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165871" y="2939661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211698" y="3029023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635415" y="3038533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461790" y="3029023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563587" y="3149937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223786" y="3260431"/>
              <a:ext cx="132093" cy="43726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270928" y="3146320"/>
              <a:ext cx="132093" cy="43726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388343" y="3228767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278800" y="3212113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424428" y="3165886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510348" y="3239551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grpSp>
          <p:nvGrpSpPr>
            <p:cNvPr id="233" name="Group 232"/>
            <p:cNvGrpSpPr/>
            <p:nvPr/>
          </p:nvGrpSpPr>
          <p:grpSpPr>
            <a:xfrm>
              <a:off x="4030313" y="2181693"/>
              <a:ext cx="466199" cy="1014477"/>
              <a:chOff x="1848799" y="2266438"/>
              <a:chExt cx="559266" cy="1216996"/>
            </a:xfrm>
          </p:grpSpPr>
          <p:sp>
            <p:nvSpPr>
              <p:cNvPr id="127" name="Freeform 126"/>
              <p:cNvSpPr/>
              <p:nvPr/>
            </p:nvSpPr>
            <p:spPr>
              <a:xfrm rot="4551933">
                <a:off x="1968424" y="2272040"/>
                <a:ext cx="92278" cy="81074"/>
              </a:xfrm>
              <a:custGeom>
                <a:avLst/>
                <a:gdLst>
                  <a:gd name="connsiteX0" fmla="*/ 0 w 136525"/>
                  <a:gd name="connsiteY0" fmla="*/ 6350 h 69850"/>
                  <a:gd name="connsiteX1" fmla="*/ 0 w 136525"/>
                  <a:gd name="connsiteY1" fmla="*/ 6350 h 69850"/>
                  <a:gd name="connsiteX2" fmla="*/ 12700 w 136525"/>
                  <a:gd name="connsiteY2" fmla="*/ 53975 h 69850"/>
                  <a:gd name="connsiteX3" fmla="*/ 22225 w 136525"/>
                  <a:gd name="connsiteY3" fmla="*/ 63500 h 69850"/>
                  <a:gd name="connsiteX4" fmla="*/ 47625 w 136525"/>
                  <a:gd name="connsiteY4" fmla="*/ 69850 h 69850"/>
                  <a:gd name="connsiteX5" fmla="*/ 82550 w 136525"/>
                  <a:gd name="connsiteY5" fmla="*/ 66675 h 69850"/>
                  <a:gd name="connsiteX6" fmla="*/ 95250 w 136525"/>
                  <a:gd name="connsiteY6" fmla="*/ 63500 h 69850"/>
                  <a:gd name="connsiteX7" fmla="*/ 136525 w 136525"/>
                  <a:gd name="connsiteY7" fmla="*/ 53975 h 69850"/>
                  <a:gd name="connsiteX8" fmla="*/ 130175 w 136525"/>
                  <a:gd name="connsiteY8" fmla="*/ 19050 h 69850"/>
                  <a:gd name="connsiteX9" fmla="*/ 111125 w 136525"/>
                  <a:gd name="connsiteY9" fmla="*/ 6350 h 69850"/>
                  <a:gd name="connsiteX10" fmla="*/ 101600 w 136525"/>
                  <a:gd name="connsiteY10" fmla="*/ 0 h 69850"/>
                  <a:gd name="connsiteX11" fmla="*/ 53975 w 136525"/>
                  <a:gd name="connsiteY11" fmla="*/ 3175 h 69850"/>
                  <a:gd name="connsiteX12" fmla="*/ 38100 w 136525"/>
                  <a:gd name="connsiteY12" fmla="*/ 6350 h 69850"/>
                  <a:gd name="connsiteX13" fmla="*/ 28575 w 136525"/>
                  <a:gd name="connsiteY13" fmla="*/ 9525 h 69850"/>
                  <a:gd name="connsiteX14" fmla="*/ 0 w 136525"/>
                  <a:gd name="connsiteY14" fmla="*/ 63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525" h="69850">
                    <a:moveTo>
                      <a:pt x="0" y="6350"/>
                    </a:moveTo>
                    <a:lnTo>
                      <a:pt x="0" y="6350"/>
                    </a:lnTo>
                    <a:cubicBezTo>
                      <a:pt x="2275" y="17726"/>
                      <a:pt x="5084" y="41789"/>
                      <a:pt x="12700" y="53975"/>
                    </a:cubicBezTo>
                    <a:cubicBezTo>
                      <a:pt x="15080" y="57783"/>
                      <a:pt x="18137" y="61642"/>
                      <a:pt x="22225" y="63500"/>
                    </a:cubicBezTo>
                    <a:cubicBezTo>
                      <a:pt x="30170" y="67111"/>
                      <a:pt x="47625" y="69850"/>
                      <a:pt x="47625" y="69850"/>
                    </a:cubicBezTo>
                    <a:cubicBezTo>
                      <a:pt x="59267" y="68792"/>
                      <a:pt x="70963" y="68220"/>
                      <a:pt x="82550" y="66675"/>
                    </a:cubicBezTo>
                    <a:cubicBezTo>
                      <a:pt x="86875" y="66098"/>
                      <a:pt x="90983" y="64414"/>
                      <a:pt x="95250" y="63500"/>
                    </a:cubicBezTo>
                    <a:cubicBezTo>
                      <a:pt x="134486" y="55092"/>
                      <a:pt x="115457" y="60998"/>
                      <a:pt x="136525" y="53975"/>
                    </a:cubicBezTo>
                    <a:cubicBezTo>
                      <a:pt x="134408" y="42333"/>
                      <a:pt x="135743" y="29490"/>
                      <a:pt x="130175" y="19050"/>
                    </a:cubicBezTo>
                    <a:cubicBezTo>
                      <a:pt x="126584" y="12316"/>
                      <a:pt x="117475" y="10583"/>
                      <a:pt x="111125" y="6350"/>
                    </a:cubicBezTo>
                    <a:lnTo>
                      <a:pt x="101600" y="0"/>
                    </a:lnTo>
                    <a:cubicBezTo>
                      <a:pt x="85725" y="1058"/>
                      <a:pt x="69806" y="1592"/>
                      <a:pt x="53975" y="3175"/>
                    </a:cubicBezTo>
                    <a:cubicBezTo>
                      <a:pt x="48605" y="3712"/>
                      <a:pt x="43335" y="5041"/>
                      <a:pt x="38100" y="6350"/>
                    </a:cubicBezTo>
                    <a:cubicBezTo>
                      <a:pt x="34853" y="7162"/>
                      <a:pt x="31915" y="9316"/>
                      <a:pt x="28575" y="9525"/>
                    </a:cubicBezTo>
                    <a:cubicBezTo>
                      <a:pt x="14843" y="10383"/>
                      <a:pt x="4763" y="6879"/>
                      <a:pt x="0" y="635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28" name="Freeform 127"/>
              <p:cNvSpPr/>
              <p:nvPr/>
            </p:nvSpPr>
            <p:spPr>
              <a:xfrm rot="4551933">
                <a:off x="2087921" y="2435550"/>
                <a:ext cx="53003" cy="53065"/>
              </a:xfrm>
              <a:custGeom>
                <a:avLst/>
                <a:gdLst>
                  <a:gd name="connsiteX0" fmla="*/ 0 w 136525"/>
                  <a:gd name="connsiteY0" fmla="*/ 6350 h 69850"/>
                  <a:gd name="connsiteX1" fmla="*/ 0 w 136525"/>
                  <a:gd name="connsiteY1" fmla="*/ 6350 h 69850"/>
                  <a:gd name="connsiteX2" fmla="*/ 12700 w 136525"/>
                  <a:gd name="connsiteY2" fmla="*/ 53975 h 69850"/>
                  <a:gd name="connsiteX3" fmla="*/ 22225 w 136525"/>
                  <a:gd name="connsiteY3" fmla="*/ 63500 h 69850"/>
                  <a:gd name="connsiteX4" fmla="*/ 47625 w 136525"/>
                  <a:gd name="connsiteY4" fmla="*/ 69850 h 69850"/>
                  <a:gd name="connsiteX5" fmla="*/ 82550 w 136525"/>
                  <a:gd name="connsiteY5" fmla="*/ 66675 h 69850"/>
                  <a:gd name="connsiteX6" fmla="*/ 95250 w 136525"/>
                  <a:gd name="connsiteY6" fmla="*/ 63500 h 69850"/>
                  <a:gd name="connsiteX7" fmla="*/ 136525 w 136525"/>
                  <a:gd name="connsiteY7" fmla="*/ 53975 h 69850"/>
                  <a:gd name="connsiteX8" fmla="*/ 130175 w 136525"/>
                  <a:gd name="connsiteY8" fmla="*/ 19050 h 69850"/>
                  <a:gd name="connsiteX9" fmla="*/ 111125 w 136525"/>
                  <a:gd name="connsiteY9" fmla="*/ 6350 h 69850"/>
                  <a:gd name="connsiteX10" fmla="*/ 101600 w 136525"/>
                  <a:gd name="connsiteY10" fmla="*/ 0 h 69850"/>
                  <a:gd name="connsiteX11" fmla="*/ 53975 w 136525"/>
                  <a:gd name="connsiteY11" fmla="*/ 3175 h 69850"/>
                  <a:gd name="connsiteX12" fmla="*/ 38100 w 136525"/>
                  <a:gd name="connsiteY12" fmla="*/ 6350 h 69850"/>
                  <a:gd name="connsiteX13" fmla="*/ 28575 w 136525"/>
                  <a:gd name="connsiteY13" fmla="*/ 9525 h 69850"/>
                  <a:gd name="connsiteX14" fmla="*/ 0 w 136525"/>
                  <a:gd name="connsiteY14" fmla="*/ 63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525" h="69850">
                    <a:moveTo>
                      <a:pt x="0" y="6350"/>
                    </a:moveTo>
                    <a:lnTo>
                      <a:pt x="0" y="6350"/>
                    </a:lnTo>
                    <a:cubicBezTo>
                      <a:pt x="2275" y="17726"/>
                      <a:pt x="5084" y="41789"/>
                      <a:pt x="12700" y="53975"/>
                    </a:cubicBezTo>
                    <a:cubicBezTo>
                      <a:pt x="15080" y="57783"/>
                      <a:pt x="18137" y="61642"/>
                      <a:pt x="22225" y="63500"/>
                    </a:cubicBezTo>
                    <a:cubicBezTo>
                      <a:pt x="30170" y="67111"/>
                      <a:pt x="47625" y="69850"/>
                      <a:pt x="47625" y="69850"/>
                    </a:cubicBezTo>
                    <a:cubicBezTo>
                      <a:pt x="59267" y="68792"/>
                      <a:pt x="70963" y="68220"/>
                      <a:pt x="82550" y="66675"/>
                    </a:cubicBezTo>
                    <a:cubicBezTo>
                      <a:pt x="86875" y="66098"/>
                      <a:pt x="90983" y="64414"/>
                      <a:pt x="95250" y="63500"/>
                    </a:cubicBezTo>
                    <a:cubicBezTo>
                      <a:pt x="134486" y="55092"/>
                      <a:pt x="115457" y="60998"/>
                      <a:pt x="136525" y="53975"/>
                    </a:cubicBezTo>
                    <a:cubicBezTo>
                      <a:pt x="134408" y="42333"/>
                      <a:pt x="135743" y="29490"/>
                      <a:pt x="130175" y="19050"/>
                    </a:cubicBezTo>
                    <a:cubicBezTo>
                      <a:pt x="126584" y="12316"/>
                      <a:pt x="117475" y="10583"/>
                      <a:pt x="111125" y="6350"/>
                    </a:cubicBezTo>
                    <a:lnTo>
                      <a:pt x="101600" y="0"/>
                    </a:lnTo>
                    <a:cubicBezTo>
                      <a:pt x="85725" y="1058"/>
                      <a:pt x="69806" y="1592"/>
                      <a:pt x="53975" y="3175"/>
                    </a:cubicBezTo>
                    <a:cubicBezTo>
                      <a:pt x="48605" y="3712"/>
                      <a:pt x="43335" y="5041"/>
                      <a:pt x="38100" y="6350"/>
                    </a:cubicBezTo>
                    <a:cubicBezTo>
                      <a:pt x="34853" y="7162"/>
                      <a:pt x="31915" y="9316"/>
                      <a:pt x="28575" y="9525"/>
                    </a:cubicBezTo>
                    <a:cubicBezTo>
                      <a:pt x="14843" y="10383"/>
                      <a:pt x="4763" y="6879"/>
                      <a:pt x="0" y="635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29" name="Freeform 128"/>
              <p:cNvSpPr/>
              <p:nvPr/>
            </p:nvSpPr>
            <p:spPr>
              <a:xfrm rot="4551933">
                <a:off x="1903648" y="2443185"/>
                <a:ext cx="53003" cy="53065"/>
              </a:xfrm>
              <a:custGeom>
                <a:avLst/>
                <a:gdLst>
                  <a:gd name="connsiteX0" fmla="*/ 0 w 136525"/>
                  <a:gd name="connsiteY0" fmla="*/ 6350 h 69850"/>
                  <a:gd name="connsiteX1" fmla="*/ 0 w 136525"/>
                  <a:gd name="connsiteY1" fmla="*/ 6350 h 69850"/>
                  <a:gd name="connsiteX2" fmla="*/ 12700 w 136525"/>
                  <a:gd name="connsiteY2" fmla="*/ 53975 h 69850"/>
                  <a:gd name="connsiteX3" fmla="*/ 22225 w 136525"/>
                  <a:gd name="connsiteY3" fmla="*/ 63500 h 69850"/>
                  <a:gd name="connsiteX4" fmla="*/ 47625 w 136525"/>
                  <a:gd name="connsiteY4" fmla="*/ 69850 h 69850"/>
                  <a:gd name="connsiteX5" fmla="*/ 82550 w 136525"/>
                  <a:gd name="connsiteY5" fmla="*/ 66675 h 69850"/>
                  <a:gd name="connsiteX6" fmla="*/ 95250 w 136525"/>
                  <a:gd name="connsiteY6" fmla="*/ 63500 h 69850"/>
                  <a:gd name="connsiteX7" fmla="*/ 136525 w 136525"/>
                  <a:gd name="connsiteY7" fmla="*/ 53975 h 69850"/>
                  <a:gd name="connsiteX8" fmla="*/ 130175 w 136525"/>
                  <a:gd name="connsiteY8" fmla="*/ 19050 h 69850"/>
                  <a:gd name="connsiteX9" fmla="*/ 111125 w 136525"/>
                  <a:gd name="connsiteY9" fmla="*/ 6350 h 69850"/>
                  <a:gd name="connsiteX10" fmla="*/ 101600 w 136525"/>
                  <a:gd name="connsiteY10" fmla="*/ 0 h 69850"/>
                  <a:gd name="connsiteX11" fmla="*/ 53975 w 136525"/>
                  <a:gd name="connsiteY11" fmla="*/ 3175 h 69850"/>
                  <a:gd name="connsiteX12" fmla="*/ 38100 w 136525"/>
                  <a:gd name="connsiteY12" fmla="*/ 6350 h 69850"/>
                  <a:gd name="connsiteX13" fmla="*/ 28575 w 136525"/>
                  <a:gd name="connsiteY13" fmla="*/ 9525 h 69850"/>
                  <a:gd name="connsiteX14" fmla="*/ 0 w 136525"/>
                  <a:gd name="connsiteY14" fmla="*/ 63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525" h="69850">
                    <a:moveTo>
                      <a:pt x="0" y="6350"/>
                    </a:moveTo>
                    <a:lnTo>
                      <a:pt x="0" y="6350"/>
                    </a:lnTo>
                    <a:cubicBezTo>
                      <a:pt x="2275" y="17726"/>
                      <a:pt x="5084" y="41789"/>
                      <a:pt x="12700" y="53975"/>
                    </a:cubicBezTo>
                    <a:cubicBezTo>
                      <a:pt x="15080" y="57783"/>
                      <a:pt x="18137" y="61642"/>
                      <a:pt x="22225" y="63500"/>
                    </a:cubicBezTo>
                    <a:cubicBezTo>
                      <a:pt x="30170" y="67111"/>
                      <a:pt x="47625" y="69850"/>
                      <a:pt x="47625" y="69850"/>
                    </a:cubicBezTo>
                    <a:cubicBezTo>
                      <a:pt x="59267" y="68792"/>
                      <a:pt x="70963" y="68220"/>
                      <a:pt x="82550" y="66675"/>
                    </a:cubicBezTo>
                    <a:cubicBezTo>
                      <a:pt x="86875" y="66098"/>
                      <a:pt x="90983" y="64414"/>
                      <a:pt x="95250" y="63500"/>
                    </a:cubicBezTo>
                    <a:cubicBezTo>
                      <a:pt x="134486" y="55092"/>
                      <a:pt x="115457" y="60998"/>
                      <a:pt x="136525" y="53975"/>
                    </a:cubicBezTo>
                    <a:cubicBezTo>
                      <a:pt x="134408" y="42333"/>
                      <a:pt x="135743" y="29490"/>
                      <a:pt x="130175" y="19050"/>
                    </a:cubicBezTo>
                    <a:cubicBezTo>
                      <a:pt x="126584" y="12316"/>
                      <a:pt x="117475" y="10583"/>
                      <a:pt x="111125" y="6350"/>
                    </a:cubicBezTo>
                    <a:lnTo>
                      <a:pt x="101600" y="0"/>
                    </a:lnTo>
                    <a:cubicBezTo>
                      <a:pt x="85725" y="1058"/>
                      <a:pt x="69806" y="1592"/>
                      <a:pt x="53975" y="3175"/>
                    </a:cubicBezTo>
                    <a:cubicBezTo>
                      <a:pt x="48605" y="3712"/>
                      <a:pt x="43335" y="5041"/>
                      <a:pt x="38100" y="6350"/>
                    </a:cubicBezTo>
                    <a:cubicBezTo>
                      <a:pt x="34853" y="7162"/>
                      <a:pt x="31915" y="9316"/>
                      <a:pt x="28575" y="9525"/>
                    </a:cubicBezTo>
                    <a:cubicBezTo>
                      <a:pt x="14843" y="10383"/>
                      <a:pt x="4763" y="6879"/>
                      <a:pt x="0" y="635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30" name="Freeform 129"/>
              <p:cNvSpPr/>
              <p:nvPr/>
            </p:nvSpPr>
            <p:spPr>
              <a:xfrm rot="20751933">
                <a:off x="1848799" y="2533430"/>
                <a:ext cx="108366" cy="63547"/>
              </a:xfrm>
              <a:custGeom>
                <a:avLst/>
                <a:gdLst>
                  <a:gd name="connsiteX0" fmla="*/ 0 w 136525"/>
                  <a:gd name="connsiteY0" fmla="*/ 6350 h 69850"/>
                  <a:gd name="connsiteX1" fmla="*/ 0 w 136525"/>
                  <a:gd name="connsiteY1" fmla="*/ 6350 h 69850"/>
                  <a:gd name="connsiteX2" fmla="*/ 12700 w 136525"/>
                  <a:gd name="connsiteY2" fmla="*/ 53975 h 69850"/>
                  <a:gd name="connsiteX3" fmla="*/ 22225 w 136525"/>
                  <a:gd name="connsiteY3" fmla="*/ 63500 h 69850"/>
                  <a:gd name="connsiteX4" fmla="*/ 47625 w 136525"/>
                  <a:gd name="connsiteY4" fmla="*/ 69850 h 69850"/>
                  <a:gd name="connsiteX5" fmla="*/ 82550 w 136525"/>
                  <a:gd name="connsiteY5" fmla="*/ 66675 h 69850"/>
                  <a:gd name="connsiteX6" fmla="*/ 95250 w 136525"/>
                  <a:gd name="connsiteY6" fmla="*/ 63500 h 69850"/>
                  <a:gd name="connsiteX7" fmla="*/ 136525 w 136525"/>
                  <a:gd name="connsiteY7" fmla="*/ 53975 h 69850"/>
                  <a:gd name="connsiteX8" fmla="*/ 130175 w 136525"/>
                  <a:gd name="connsiteY8" fmla="*/ 19050 h 69850"/>
                  <a:gd name="connsiteX9" fmla="*/ 111125 w 136525"/>
                  <a:gd name="connsiteY9" fmla="*/ 6350 h 69850"/>
                  <a:gd name="connsiteX10" fmla="*/ 101600 w 136525"/>
                  <a:gd name="connsiteY10" fmla="*/ 0 h 69850"/>
                  <a:gd name="connsiteX11" fmla="*/ 53975 w 136525"/>
                  <a:gd name="connsiteY11" fmla="*/ 3175 h 69850"/>
                  <a:gd name="connsiteX12" fmla="*/ 38100 w 136525"/>
                  <a:gd name="connsiteY12" fmla="*/ 6350 h 69850"/>
                  <a:gd name="connsiteX13" fmla="*/ 28575 w 136525"/>
                  <a:gd name="connsiteY13" fmla="*/ 9525 h 69850"/>
                  <a:gd name="connsiteX14" fmla="*/ 0 w 136525"/>
                  <a:gd name="connsiteY14" fmla="*/ 63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525" h="69850">
                    <a:moveTo>
                      <a:pt x="0" y="6350"/>
                    </a:moveTo>
                    <a:lnTo>
                      <a:pt x="0" y="6350"/>
                    </a:lnTo>
                    <a:cubicBezTo>
                      <a:pt x="2275" y="17726"/>
                      <a:pt x="5084" y="41789"/>
                      <a:pt x="12700" y="53975"/>
                    </a:cubicBezTo>
                    <a:cubicBezTo>
                      <a:pt x="15080" y="57783"/>
                      <a:pt x="18137" y="61642"/>
                      <a:pt x="22225" y="63500"/>
                    </a:cubicBezTo>
                    <a:cubicBezTo>
                      <a:pt x="30170" y="67111"/>
                      <a:pt x="47625" y="69850"/>
                      <a:pt x="47625" y="69850"/>
                    </a:cubicBezTo>
                    <a:cubicBezTo>
                      <a:pt x="59267" y="68792"/>
                      <a:pt x="70963" y="68220"/>
                      <a:pt x="82550" y="66675"/>
                    </a:cubicBezTo>
                    <a:cubicBezTo>
                      <a:pt x="86875" y="66098"/>
                      <a:pt x="90983" y="64414"/>
                      <a:pt x="95250" y="63500"/>
                    </a:cubicBezTo>
                    <a:cubicBezTo>
                      <a:pt x="134486" y="55092"/>
                      <a:pt x="115457" y="60998"/>
                      <a:pt x="136525" y="53975"/>
                    </a:cubicBezTo>
                    <a:cubicBezTo>
                      <a:pt x="134408" y="42333"/>
                      <a:pt x="135743" y="29490"/>
                      <a:pt x="130175" y="19050"/>
                    </a:cubicBezTo>
                    <a:cubicBezTo>
                      <a:pt x="126584" y="12316"/>
                      <a:pt x="117475" y="10583"/>
                      <a:pt x="111125" y="6350"/>
                    </a:cubicBezTo>
                    <a:lnTo>
                      <a:pt x="101600" y="0"/>
                    </a:lnTo>
                    <a:cubicBezTo>
                      <a:pt x="85725" y="1058"/>
                      <a:pt x="69806" y="1592"/>
                      <a:pt x="53975" y="3175"/>
                    </a:cubicBezTo>
                    <a:cubicBezTo>
                      <a:pt x="48605" y="3712"/>
                      <a:pt x="43335" y="5041"/>
                      <a:pt x="38100" y="6350"/>
                    </a:cubicBezTo>
                    <a:cubicBezTo>
                      <a:pt x="34853" y="7162"/>
                      <a:pt x="31915" y="9316"/>
                      <a:pt x="28575" y="9525"/>
                    </a:cubicBezTo>
                    <a:cubicBezTo>
                      <a:pt x="14843" y="10383"/>
                      <a:pt x="4763" y="6879"/>
                      <a:pt x="0" y="635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31" name="Freeform 130"/>
              <p:cNvSpPr/>
              <p:nvPr/>
            </p:nvSpPr>
            <p:spPr>
              <a:xfrm rot="4771957">
                <a:off x="2039845" y="2847673"/>
                <a:ext cx="62146" cy="8483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32" name="Freeform 131"/>
              <p:cNvSpPr/>
              <p:nvPr/>
            </p:nvSpPr>
            <p:spPr>
              <a:xfrm rot="4771957">
                <a:off x="1958402" y="2795563"/>
                <a:ext cx="62146" cy="8483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33" name="Freeform 132"/>
              <p:cNvSpPr/>
              <p:nvPr/>
            </p:nvSpPr>
            <p:spPr>
              <a:xfrm rot="4771957">
                <a:off x="1998253" y="2540553"/>
                <a:ext cx="62146" cy="84837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83" name="Freeform 182"/>
              <p:cNvSpPr/>
              <p:nvPr/>
            </p:nvSpPr>
            <p:spPr>
              <a:xfrm rot="20751933">
                <a:off x="2260609" y="3425471"/>
                <a:ext cx="53065" cy="57963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84" name="Freeform 183"/>
              <p:cNvSpPr/>
              <p:nvPr/>
            </p:nvSpPr>
            <p:spPr>
              <a:xfrm rot="20751933">
                <a:off x="2355000" y="3337138"/>
                <a:ext cx="53065" cy="57963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85" name="Freeform 184"/>
              <p:cNvSpPr/>
              <p:nvPr/>
            </p:nvSpPr>
            <p:spPr>
              <a:xfrm rot="20751933">
                <a:off x="2224338" y="3192251"/>
                <a:ext cx="53065" cy="57963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186" name="Freeform 185"/>
              <p:cNvSpPr/>
              <p:nvPr/>
            </p:nvSpPr>
            <p:spPr>
              <a:xfrm rot="20751933">
                <a:off x="2206029" y="3100076"/>
                <a:ext cx="53065" cy="57963"/>
              </a:xfrm>
              <a:custGeom>
                <a:avLst/>
                <a:gdLst>
                  <a:gd name="connsiteX0" fmla="*/ 38100 w 82550"/>
                  <a:gd name="connsiteY0" fmla="*/ 266 h 111391"/>
                  <a:gd name="connsiteX1" fmla="*/ 38100 w 82550"/>
                  <a:gd name="connsiteY1" fmla="*/ 266 h 111391"/>
                  <a:gd name="connsiteX2" fmla="*/ 6350 w 82550"/>
                  <a:gd name="connsiteY2" fmla="*/ 22491 h 111391"/>
                  <a:gd name="connsiteX3" fmla="*/ 0 w 82550"/>
                  <a:gd name="connsiteY3" fmla="*/ 41541 h 111391"/>
                  <a:gd name="connsiteX4" fmla="*/ 9525 w 82550"/>
                  <a:gd name="connsiteY4" fmla="*/ 82816 h 111391"/>
                  <a:gd name="connsiteX5" fmla="*/ 22225 w 82550"/>
                  <a:gd name="connsiteY5" fmla="*/ 101866 h 111391"/>
                  <a:gd name="connsiteX6" fmla="*/ 44450 w 82550"/>
                  <a:gd name="connsiteY6" fmla="*/ 111391 h 111391"/>
                  <a:gd name="connsiteX7" fmla="*/ 66675 w 82550"/>
                  <a:gd name="connsiteY7" fmla="*/ 98691 h 111391"/>
                  <a:gd name="connsiteX8" fmla="*/ 82550 w 82550"/>
                  <a:gd name="connsiteY8" fmla="*/ 70116 h 111391"/>
                  <a:gd name="connsiteX9" fmla="*/ 79375 w 82550"/>
                  <a:gd name="connsiteY9" fmla="*/ 32016 h 111391"/>
                  <a:gd name="connsiteX10" fmla="*/ 60325 w 82550"/>
                  <a:gd name="connsiteY10" fmla="*/ 12966 h 111391"/>
                  <a:gd name="connsiteX11" fmla="*/ 41275 w 82550"/>
                  <a:gd name="connsiteY11" fmla="*/ 266 h 111391"/>
                  <a:gd name="connsiteX12" fmla="*/ 38100 w 82550"/>
                  <a:gd name="connsiteY12" fmla="*/ 266 h 11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550" h="111391">
                    <a:moveTo>
                      <a:pt x="38100" y="266"/>
                    </a:moveTo>
                    <a:lnTo>
                      <a:pt x="38100" y="266"/>
                    </a:lnTo>
                    <a:cubicBezTo>
                      <a:pt x="27517" y="7674"/>
                      <a:pt x="10435" y="10235"/>
                      <a:pt x="6350" y="22491"/>
                    </a:cubicBezTo>
                    <a:lnTo>
                      <a:pt x="0" y="41541"/>
                    </a:lnTo>
                    <a:cubicBezTo>
                      <a:pt x="2719" y="66010"/>
                      <a:pt x="-627" y="65895"/>
                      <a:pt x="9525" y="82816"/>
                    </a:cubicBezTo>
                    <a:cubicBezTo>
                      <a:pt x="13452" y="89360"/>
                      <a:pt x="15399" y="98453"/>
                      <a:pt x="22225" y="101866"/>
                    </a:cubicBezTo>
                    <a:cubicBezTo>
                      <a:pt x="37918" y="109713"/>
                      <a:pt x="30435" y="106719"/>
                      <a:pt x="44450" y="111391"/>
                    </a:cubicBezTo>
                    <a:cubicBezTo>
                      <a:pt x="48193" y="109519"/>
                      <a:pt x="63185" y="102680"/>
                      <a:pt x="66675" y="98691"/>
                    </a:cubicBezTo>
                    <a:cubicBezTo>
                      <a:pt x="78432" y="85254"/>
                      <a:pt x="78189" y="83198"/>
                      <a:pt x="82550" y="70116"/>
                    </a:cubicBezTo>
                    <a:cubicBezTo>
                      <a:pt x="81492" y="57416"/>
                      <a:pt x="83994" y="43893"/>
                      <a:pt x="79375" y="32016"/>
                    </a:cubicBezTo>
                    <a:cubicBezTo>
                      <a:pt x="76120" y="23646"/>
                      <a:pt x="66675" y="19316"/>
                      <a:pt x="60325" y="12966"/>
                    </a:cubicBezTo>
                    <a:cubicBezTo>
                      <a:pt x="52543" y="5184"/>
                      <a:pt x="51996" y="1798"/>
                      <a:pt x="41275" y="266"/>
                    </a:cubicBezTo>
                    <a:cubicBezTo>
                      <a:pt x="37084" y="-333"/>
                      <a:pt x="38629" y="266"/>
                      <a:pt x="38100" y="266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</p:grpSp>
        <p:sp>
          <p:nvSpPr>
            <p:cNvPr id="187" name="Freeform 186"/>
            <p:cNvSpPr/>
            <p:nvPr/>
          </p:nvSpPr>
          <p:spPr>
            <a:xfrm>
              <a:off x="4814035" y="3261028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759432" y="3203640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495275" y="3115565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384255" y="3019809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294150" y="2931105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839424" y="3013830"/>
              <a:ext cx="207647" cy="122209"/>
            </a:xfrm>
            <a:custGeom>
              <a:avLst/>
              <a:gdLst>
                <a:gd name="connsiteX0" fmla="*/ 214613 w 214613"/>
                <a:gd name="connsiteY0" fmla="*/ 31831 h 127783"/>
                <a:gd name="connsiteX1" fmla="*/ 214613 w 214613"/>
                <a:gd name="connsiteY1" fmla="*/ 31831 h 127783"/>
                <a:gd name="connsiteX2" fmla="*/ 146033 w 214613"/>
                <a:gd name="connsiteY2" fmla="*/ 1351 h 127783"/>
                <a:gd name="connsiteX3" fmla="*/ 62213 w 214613"/>
                <a:gd name="connsiteY3" fmla="*/ 8971 h 127783"/>
                <a:gd name="connsiteX4" fmla="*/ 31733 w 214613"/>
                <a:gd name="connsiteY4" fmla="*/ 24211 h 127783"/>
                <a:gd name="connsiteX5" fmla="*/ 8873 w 214613"/>
                <a:gd name="connsiteY5" fmla="*/ 31831 h 127783"/>
                <a:gd name="connsiteX6" fmla="*/ 1253 w 214613"/>
                <a:gd name="connsiteY6" fmla="*/ 62311 h 127783"/>
                <a:gd name="connsiteX7" fmla="*/ 31733 w 214613"/>
                <a:gd name="connsiteY7" fmla="*/ 77551 h 127783"/>
                <a:gd name="connsiteX8" fmla="*/ 146033 w 214613"/>
                <a:gd name="connsiteY8" fmla="*/ 92791 h 127783"/>
                <a:gd name="connsiteX9" fmla="*/ 191753 w 214613"/>
                <a:gd name="connsiteY9" fmla="*/ 123271 h 127783"/>
                <a:gd name="connsiteX10" fmla="*/ 214613 w 214613"/>
                <a:gd name="connsiteY10" fmla="*/ 31831 h 12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13" h="127783">
                  <a:moveTo>
                    <a:pt x="214613" y="31831"/>
                  </a:moveTo>
                  <a:lnTo>
                    <a:pt x="214613" y="31831"/>
                  </a:lnTo>
                  <a:cubicBezTo>
                    <a:pt x="191753" y="21671"/>
                    <a:pt x="170772" y="5062"/>
                    <a:pt x="146033" y="1351"/>
                  </a:cubicBezTo>
                  <a:cubicBezTo>
                    <a:pt x="118288" y="-2811"/>
                    <a:pt x="89723" y="3469"/>
                    <a:pt x="62213" y="8971"/>
                  </a:cubicBezTo>
                  <a:cubicBezTo>
                    <a:pt x="51074" y="11199"/>
                    <a:pt x="42174" y="19736"/>
                    <a:pt x="31733" y="24211"/>
                  </a:cubicBezTo>
                  <a:cubicBezTo>
                    <a:pt x="24350" y="27375"/>
                    <a:pt x="16493" y="29291"/>
                    <a:pt x="8873" y="31831"/>
                  </a:cubicBezTo>
                  <a:cubicBezTo>
                    <a:pt x="6333" y="41991"/>
                    <a:pt x="-3431" y="52944"/>
                    <a:pt x="1253" y="62311"/>
                  </a:cubicBezTo>
                  <a:cubicBezTo>
                    <a:pt x="6333" y="72471"/>
                    <a:pt x="21292" y="73076"/>
                    <a:pt x="31733" y="77551"/>
                  </a:cubicBezTo>
                  <a:cubicBezTo>
                    <a:pt x="69298" y="93650"/>
                    <a:pt x="101082" y="89045"/>
                    <a:pt x="146033" y="92791"/>
                  </a:cubicBezTo>
                  <a:cubicBezTo>
                    <a:pt x="161273" y="102951"/>
                    <a:pt x="185961" y="140647"/>
                    <a:pt x="191753" y="123271"/>
                  </a:cubicBezTo>
                  <a:cubicBezTo>
                    <a:pt x="215025" y="53454"/>
                    <a:pt x="210803" y="47071"/>
                    <a:pt x="214613" y="318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839424" y="3155904"/>
              <a:ext cx="255308" cy="182191"/>
            </a:xfrm>
            <a:custGeom>
              <a:avLst/>
              <a:gdLst>
                <a:gd name="connsiteX0" fmla="*/ 146205 w 263874"/>
                <a:gd name="connsiteY0" fmla="*/ 28575 h 190500"/>
                <a:gd name="connsiteX1" fmla="*/ 146205 w 263874"/>
                <a:gd name="connsiteY1" fmla="*/ 28575 h 190500"/>
                <a:gd name="connsiteX2" fmla="*/ 111280 w 263874"/>
                <a:gd name="connsiteY2" fmla="*/ 15875 h 190500"/>
                <a:gd name="connsiteX3" fmla="*/ 98580 w 263874"/>
                <a:gd name="connsiteY3" fmla="*/ 9525 h 190500"/>
                <a:gd name="connsiteX4" fmla="*/ 66830 w 263874"/>
                <a:gd name="connsiteY4" fmla="*/ 0 h 190500"/>
                <a:gd name="connsiteX5" fmla="*/ 50955 w 263874"/>
                <a:gd name="connsiteY5" fmla="*/ 3175 h 190500"/>
                <a:gd name="connsiteX6" fmla="*/ 41430 w 263874"/>
                <a:gd name="connsiteY6" fmla="*/ 12700 h 190500"/>
                <a:gd name="connsiteX7" fmla="*/ 28730 w 263874"/>
                <a:gd name="connsiteY7" fmla="*/ 19050 h 190500"/>
                <a:gd name="connsiteX8" fmla="*/ 19205 w 263874"/>
                <a:gd name="connsiteY8" fmla="*/ 25400 h 190500"/>
                <a:gd name="connsiteX9" fmla="*/ 12855 w 263874"/>
                <a:gd name="connsiteY9" fmla="*/ 34925 h 190500"/>
                <a:gd name="connsiteX10" fmla="*/ 6505 w 263874"/>
                <a:gd name="connsiteY10" fmla="*/ 53975 h 190500"/>
                <a:gd name="connsiteX11" fmla="*/ 3330 w 263874"/>
                <a:gd name="connsiteY11" fmla="*/ 76200 h 190500"/>
                <a:gd name="connsiteX12" fmla="*/ 155 w 263874"/>
                <a:gd name="connsiteY12" fmla="*/ 85725 h 190500"/>
                <a:gd name="connsiteX13" fmla="*/ 9680 w 263874"/>
                <a:gd name="connsiteY13" fmla="*/ 98425 h 190500"/>
                <a:gd name="connsiteX14" fmla="*/ 28730 w 263874"/>
                <a:gd name="connsiteY14" fmla="*/ 117475 h 190500"/>
                <a:gd name="connsiteX15" fmla="*/ 35080 w 263874"/>
                <a:gd name="connsiteY15" fmla="*/ 127000 h 190500"/>
                <a:gd name="connsiteX16" fmla="*/ 47780 w 263874"/>
                <a:gd name="connsiteY16" fmla="*/ 133350 h 190500"/>
                <a:gd name="connsiteX17" fmla="*/ 57305 w 263874"/>
                <a:gd name="connsiteY17" fmla="*/ 139700 h 190500"/>
                <a:gd name="connsiteX18" fmla="*/ 63655 w 263874"/>
                <a:gd name="connsiteY18" fmla="*/ 158750 h 190500"/>
                <a:gd name="connsiteX19" fmla="*/ 73180 w 263874"/>
                <a:gd name="connsiteY19" fmla="*/ 165100 h 190500"/>
                <a:gd name="connsiteX20" fmla="*/ 82705 w 263874"/>
                <a:gd name="connsiteY20" fmla="*/ 174625 h 190500"/>
                <a:gd name="connsiteX21" fmla="*/ 104930 w 263874"/>
                <a:gd name="connsiteY21" fmla="*/ 180975 h 190500"/>
                <a:gd name="connsiteX22" fmla="*/ 114455 w 263874"/>
                <a:gd name="connsiteY22" fmla="*/ 184150 h 190500"/>
                <a:gd name="connsiteX23" fmla="*/ 155730 w 263874"/>
                <a:gd name="connsiteY23" fmla="*/ 190500 h 190500"/>
                <a:gd name="connsiteX24" fmla="*/ 206530 w 263874"/>
                <a:gd name="connsiteY24" fmla="*/ 187325 h 190500"/>
                <a:gd name="connsiteX25" fmla="*/ 225580 w 263874"/>
                <a:gd name="connsiteY25" fmla="*/ 184150 h 190500"/>
                <a:gd name="connsiteX26" fmla="*/ 235105 w 263874"/>
                <a:gd name="connsiteY26" fmla="*/ 177800 h 190500"/>
                <a:gd name="connsiteX27" fmla="*/ 247805 w 263874"/>
                <a:gd name="connsiteY27" fmla="*/ 174625 h 190500"/>
                <a:gd name="connsiteX28" fmla="*/ 257330 w 263874"/>
                <a:gd name="connsiteY28" fmla="*/ 165100 h 190500"/>
                <a:gd name="connsiteX29" fmla="*/ 263680 w 263874"/>
                <a:gd name="connsiteY29" fmla="*/ 152400 h 190500"/>
                <a:gd name="connsiteX30" fmla="*/ 257330 w 263874"/>
                <a:gd name="connsiteY30" fmla="*/ 127000 h 190500"/>
                <a:gd name="connsiteX31" fmla="*/ 238280 w 263874"/>
                <a:gd name="connsiteY31" fmla="*/ 117475 h 190500"/>
                <a:gd name="connsiteX32" fmla="*/ 225580 w 263874"/>
                <a:gd name="connsiteY32" fmla="*/ 111125 h 190500"/>
                <a:gd name="connsiteX33" fmla="*/ 216055 w 263874"/>
                <a:gd name="connsiteY33" fmla="*/ 101600 h 190500"/>
                <a:gd name="connsiteX34" fmla="*/ 212880 w 263874"/>
                <a:gd name="connsiteY34" fmla="*/ 92075 h 190500"/>
                <a:gd name="connsiteX35" fmla="*/ 200180 w 263874"/>
                <a:gd name="connsiteY35" fmla="*/ 69850 h 190500"/>
                <a:gd name="connsiteX36" fmla="*/ 190655 w 263874"/>
                <a:gd name="connsiteY36" fmla="*/ 47625 h 190500"/>
                <a:gd name="connsiteX37" fmla="*/ 181130 w 263874"/>
                <a:gd name="connsiteY37" fmla="*/ 44450 h 190500"/>
                <a:gd name="connsiteX38" fmla="*/ 174780 w 263874"/>
                <a:gd name="connsiteY38" fmla="*/ 34925 h 190500"/>
                <a:gd name="connsiteX39" fmla="*/ 146205 w 263874"/>
                <a:gd name="connsiteY39" fmla="*/ 2857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63874" h="190500">
                  <a:moveTo>
                    <a:pt x="146205" y="28575"/>
                  </a:moveTo>
                  <a:lnTo>
                    <a:pt x="146205" y="28575"/>
                  </a:lnTo>
                  <a:cubicBezTo>
                    <a:pt x="134563" y="24342"/>
                    <a:pt x="122781" y="20476"/>
                    <a:pt x="111280" y="15875"/>
                  </a:cubicBezTo>
                  <a:cubicBezTo>
                    <a:pt x="106886" y="14117"/>
                    <a:pt x="102974" y="11283"/>
                    <a:pt x="98580" y="9525"/>
                  </a:cubicBezTo>
                  <a:cubicBezTo>
                    <a:pt x="85697" y="4372"/>
                    <a:pt x="79305" y="3119"/>
                    <a:pt x="66830" y="0"/>
                  </a:cubicBezTo>
                  <a:cubicBezTo>
                    <a:pt x="61538" y="1058"/>
                    <a:pt x="55782" y="762"/>
                    <a:pt x="50955" y="3175"/>
                  </a:cubicBezTo>
                  <a:cubicBezTo>
                    <a:pt x="46939" y="5183"/>
                    <a:pt x="45084" y="10090"/>
                    <a:pt x="41430" y="12700"/>
                  </a:cubicBezTo>
                  <a:cubicBezTo>
                    <a:pt x="37579" y="15451"/>
                    <a:pt x="32839" y="16702"/>
                    <a:pt x="28730" y="19050"/>
                  </a:cubicBezTo>
                  <a:cubicBezTo>
                    <a:pt x="25417" y="20943"/>
                    <a:pt x="22380" y="23283"/>
                    <a:pt x="19205" y="25400"/>
                  </a:cubicBezTo>
                  <a:cubicBezTo>
                    <a:pt x="17088" y="28575"/>
                    <a:pt x="14405" y="31438"/>
                    <a:pt x="12855" y="34925"/>
                  </a:cubicBezTo>
                  <a:cubicBezTo>
                    <a:pt x="10137" y="41042"/>
                    <a:pt x="6505" y="53975"/>
                    <a:pt x="6505" y="53975"/>
                  </a:cubicBezTo>
                  <a:cubicBezTo>
                    <a:pt x="5447" y="61383"/>
                    <a:pt x="4798" y="68862"/>
                    <a:pt x="3330" y="76200"/>
                  </a:cubicBezTo>
                  <a:cubicBezTo>
                    <a:pt x="2674" y="79482"/>
                    <a:pt x="-764" y="82507"/>
                    <a:pt x="155" y="85725"/>
                  </a:cubicBezTo>
                  <a:cubicBezTo>
                    <a:pt x="1609" y="90813"/>
                    <a:pt x="6604" y="94119"/>
                    <a:pt x="9680" y="98425"/>
                  </a:cubicBezTo>
                  <a:cubicBezTo>
                    <a:pt x="28386" y="124614"/>
                    <a:pt x="-87" y="88658"/>
                    <a:pt x="28730" y="117475"/>
                  </a:cubicBezTo>
                  <a:cubicBezTo>
                    <a:pt x="31428" y="120173"/>
                    <a:pt x="32149" y="124557"/>
                    <a:pt x="35080" y="127000"/>
                  </a:cubicBezTo>
                  <a:cubicBezTo>
                    <a:pt x="38716" y="130030"/>
                    <a:pt x="43671" y="131002"/>
                    <a:pt x="47780" y="133350"/>
                  </a:cubicBezTo>
                  <a:cubicBezTo>
                    <a:pt x="51093" y="135243"/>
                    <a:pt x="54130" y="137583"/>
                    <a:pt x="57305" y="139700"/>
                  </a:cubicBezTo>
                  <a:cubicBezTo>
                    <a:pt x="59422" y="146050"/>
                    <a:pt x="58086" y="155037"/>
                    <a:pt x="63655" y="158750"/>
                  </a:cubicBezTo>
                  <a:cubicBezTo>
                    <a:pt x="66830" y="160867"/>
                    <a:pt x="70249" y="162657"/>
                    <a:pt x="73180" y="165100"/>
                  </a:cubicBezTo>
                  <a:cubicBezTo>
                    <a:pt x="76629" y="167975"/>
                    <a:pt x="78969" y="172134"/>
                    <a:pt x="82705" y="174625"/>
                  </a:cubicBezTo>
                  <a:cubicBezTo>
                    <a:pt x="85560" y="176528"/>
                    <a:pt x="103078" y="180446"/>
                    <a:pt x="104930" y="180975"/>
                  </a:cubicBezTo>
                  <a:cubicBezTo>
                    <a:pt x="108148" y="181894"/>
                    <a:pt x="111208" y="183338"/>
                    <a:pt x="114455" y="184150"/>
                  </a:cubicBezTo>
                  <a:cubicBezTo>
                    <a:pt x="129000" y="187786"/>
                    <a:pt x="140307" y="188572"/>
                    <a:pt x="155730" y="190500"/>
                  </a:cubicBezTo>
                  <a:cubicBezTo>
                    <a:pt x="172663" y="189442"/>
                    <a:pt x="189633" y="188861"/>
                    <a:pt x="206530" y="187325"/>
                  </a:cubicBezTo>
                  <a:cubicBezTo>
                    <a:pt x="212941" y="186742"/>
                    <a:pt x="219473" y="186186"/>
                    <a:pt x="225580" y="184150"/>
                  </a:cubicBezTo>
                  <a:cubicBezTo>
                    <a:pt x="229200" y="182943"/>
                    <a:pt x="231598" y="179303"/>
                    <a:pt x="235105" y="177800"/>
                  </a:cubicBezTo>
                  <a:cubicBezTo>
                    <a:pt x="239116" y="176081"/>
                    <a:pt x="243572" y="175683"/>
                    <a:pt x="247805" y="174625"/>
                  </a:cubicBezTo>
                  <a:cubicBezTo>
                    <a:pt x="250980" y="171450"/>
                    <a:pt x="254720" y="168754"/>
                    <a:pt x="257330" y="165100"/>
                  </a:cubicBezTo>
                  <a:cubicBezTo>
                    <a:pt x="260081" y="161249"/>
                    <a:pt x="263680" y="157133"/>
                    <a:pt x="263680" y="152400"/>
                  </a:cubicBezTo>
                  <a:cubicBezTo>
                    <a:pt x="263680" y="143673"/>
                    <a:pt x="265609" y="129760"/>
                    <a:pt x="257330" y="127000"/>
                  </a:cubicBezTo>
                  <a:cubicBezTo>
                    <a:pt x="239866" y="121179"/>
                    <a:pt x="255514" y="127323"/>
                    <a:pt x="238280" y="117475"/>
                  </a:cubicBezTo>
                  <a:cubicBezTo>
                    <a:pt x="234171" y="115127"/>
                    <a:pt x="229431" y="113876"/>
                    <a:pt x="225580" y="111125"/>
                  </a:cubicBezTo>
                  <a:cubicBezTo>
                    <a:pt x="221926" y="108515"/>
                    <a:pt x="219230" y="104775"/>
                    <a:pt x="216055" y="101600"/>
                  </a:cubicBezTo>
                  <a:cubicBezTo>
                    <a:pt x="214997" y="98425"/>
                    <a:pt x="214377" y="95068"/>
                    <a:pt x="212880" y="92075"/>
                  </a:cubicBezTo>
                  <a:cubicBezTo>
                    <a:pt x="203668" y="73652"/>
                    <a:pt x="208529" y="92115"/>
                    <a:pt x="200180" y="69850"/>
                  </a:cubicBezTo>
                  <a:cubicBezTo>
                    <a:pt x="196912" y="61134"/>
                    <a:pt x="198698" y="54059"/>
                    <a:pt x="190655" y="47625"/>
                  </a:cubicBezTo>
                  <a:cubicBezTo>
                    <a:pt x="188042" y="45534"/>
                    <a:pt x="184305" y="45508"/>
                    <a:pt x="181130" y="44450"/>
                  </a:cubicBezTo>
                  <a:cubicBezTo>
                    <a:pt x="179013" y="41275"/>
                    <a:pt x="177478" y="37623"/>
                    <a:pt x="174780" y="34925"/>
                  </a:cubicBezTo>
                  <a:cubicBezTo>
                    <a:pt x="164321" y="24466"/>
                    <a:pt x="150967" y="29633"/>
                    <a:pt x="146205" y="28575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5094733" y="3142727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5120843" y="3252925"/>
              <a:ext cx="79871" cy="106532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5067189" y="3045525"/>
              <a:ext cx="59489" cy="79348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934172" y="3111880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200714" y="3214321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027661" y="3152982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079251" y="3214321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146193" y="3086528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315499" y="2760389"/>
              <a:ext cx="207647" cy="122209"/>
            </a:xfrm>
            <a:custGeom>
              <a:avLst/>
              <a:gdLst>
                <a:gd name="connsiteX0" fmla="*/ 214613 w 214613"/>
                <a:gd name="connsiteY0" fmla="*/ 31831 h 127783"/>
                <a:gd name="connsiteX1" fmla="*/ 214613 w 214613"/>
                <a:gd name="connsiteY1" fmla="*/ 31831 h 127783"/>
                <a:gd name="connsiteX2" fmla="*/ 146033 w 214613"/>
                <a:gd name="connsiteY2" fmla="*/ 1351 h 127783"/>
                <a:gd name="connsiteX3" fmla="*/ 62213 w 214613"/>
                <a:gd name="connsiteY3" fmla="*/ 8971 h 127783"/>
                <a:gd name="connsiteX4" fmla="*/ 31733 w 214613"/>
                <a:gd name="connsiteY4" fmla="*/ 24211 h 127783"/>
                <a:gd name="connsiteX5" fmla="*/ 8873 w 214613"/>
                <a:gd name="connsiteY5" fmla="*/ 31831 h 127783"/>
                <a:gd name="connsiteX6" fmla="*/ 1253 w 214613"/>
                <a:gd name="connsiteY6" fmla="*/ 62311 h 127783"/>
                <a:gd name="connsiteX7" fmla="*/ 31733 w 214613"/>
                <a:gd name="connsiteY7" fmla="*/ 77551 h 127783"/>
                <a:gd name="connsiteX8" fmla="*/ 146033 w 214613"/>
                <a:gd name="connsiteY8" fmla="*/ 92791 h 127783"/>
                <a:gd name="connsiteX9" fmla="*/ 191753 w 214613"/>
                <a:gd name="connsiteY9" fmla="*/ 123271 h 127783"/>
                <a:gd name="connsiteX10" fmla="*/ 214613 w 214613"/>
                <a:gd name="connsiteY10" fmla="*/ 31831 h 12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13" h="127783">
                  <a:moveTo>
                    <a:pt x="214613" y="31831"/>
                  </a:moveTo>
                  <a:lnTo>
                    <a:pt x="214613" y="31831"/>
                  </a:lnTo>
                  <a:cubicBezTo>
                    <a:pt x="191753" y="21671"/>
                    <a:pt x="170772" y="5062"/>
                    <a:pt x="146033" y="1351"/>
                  </a:cubicBezTo>
                  <a:cubicBezTo>
                    <a:pt x="118288" y="-2811"/>
                    <a:pt x="89723" y="3469"/>
                    <a:pt x="62213" y="8971"/>
                  </a:cubicBezTo>
                  <a:cubicBezTo>
                    <a:pt x="51074" y="11199"/>
                    <a:pt x="42174" y="19736"/>
                    <a:pt x="31733" y="24211"/>
                  </a:cubicBezTo>
                  <a:cubicBezTo>
                    <a:pt x="24350" y="27375"/>
                    <a:pt x="16493" y="29291"/>
                    <a:pt x="8873" y="31831"/>
                  </a:cubicBezTo>
                  <a:cubicBezTo>
                    <a:pt x="6333" y="41991"/>
                    <a:pt x="-3431" y="52944"/>
                    <a:pt x="1253" y="62311"/>
                  </a:cubicBezTo>
                  <a:cubicBezTo>
                    <a:pt x="6333" y="72471"/>
                    <a:pt x="21292" y="73076"/>
                    <a:pt x="31733" y="77551"/>
                  </a:cubicBezTo>
                  <a:cubicBezTo>
                    <a:pt x="69298" y="93650"/>
                    <a:pt x="101082" y="89045"/>
                    <a:pt x="146033" y="92791"/>
                  </a:cubicBezTo>
                  <a:cubicBezTo>
                    <a:pt x="161273" y="102951"/>
                    <a:pt x="185961" y="140647"/>
                    <a:pt x="191753" y="123271"/>
                  </a:cubicBezTo>
                  <a:cubicBezTo>
                    <a:pt x="215025" y="53454"/>
                    <a:pt x="210803" y="47071"/>
                    <a:pt x="214613" y="3183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570808" y="2889286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543264" y="2792084"/>
              <a:ext cx="59489" cy="79348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410247" y="2858439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4503736" y="2899541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555326" y="2960880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622268" y="2833087"/>
              <a:ext cx="44235" cy="48317"/>
            </a:xfrm>
            <a:custGeom>
              <a:avLst/>
              <a:gdLst>
                <a:gd name="connsiteX0" fmla="*/ 38100 w 82550"/>
                <a:gd name="connsiteY0" fmla="*/ 266 h 111391"/>
                <a:gd name="connsiteX1" fmla="*/ 38100 w 82550"/>
                <a:gd name="connsiteY1" fmla="*/ 266 h 111391"/>
                <a:gd name="connsiteX2" fmla="*/ 6350 w 82550"/>
                <a:gd name="connsiteY2" fmla="*/ 22491 h 111391"/>
                <a:gd name="connsiteX3" fmla="*/ 0 w 82550"/>
                <a:gd name="connsiteY3" fmla="*/ 41541 h 111391"/>
                <a:gd name="connsiteX4" fmla="*/ 9525 w 82550"/>
                <a:gd name="connsiteY4" fmla="*/ 82816 h 111391"/>
                <a:gd name="connsiteX5" fmla="*/ 22225 w 82550"/>
                <a:gd name="connsiteY5" fmla="*/ 101866 h 111391"/>
                <a:gd name="connsiteX6" fmla="*/ 44450 w 82550"/>
                <a:gd name="connsiteY6" fmla="*/ 111391 h 111391"/>
                <a:gd name="connsiteX7" fmla="*/ 66675 w 82550"/>
                <a:gd name="connsiteY7" fmla="*/ 98691 h 111391"/>
                <a:gd name="connsiteX8" fmla="*/ 82550 w 82550"/>
                <a:gd name="connsiteY8" fmla="*/ 70116 h 111391"/>
                <a:gd name="connsiteX9" fmla="*/ 79375 w 82550"/>
                <a:gd name="connsiteY9" fmla="*/ 32016 h 111391"/>
                <a:gd name="connsiteX10" fmla="*/ 60325 w 82550"/>
                <a:gd name="connsiteY10" fmla="*/ 12966 h 111391"/>
                <a:gd name="connsiteX11" fmla="*/ 41275 w 82550"/>
                <a:gd name="connsiteY11" fmla="*/ 266 h 111391"/>
                <a:gd name="connsiteX12" fmla="*/ 38100 w 82550"/>
                <a:gd name="connsiteY12" fmla="*/ 26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550" h="111391">
                  <a:moveTo>
                    <a:pt x="38100" y="266"/>
                  </a:moveTo>
                  <a:lnTo>
                    <a:pt x="38100" y="266"/>
                  </a:lnTo>
                  <a:cubicBezTo>
                    <a:pt x="27517" y="7674"/>
                    <a:pt x="10435" y="10235"/>
                    <a:pt x="6350" y="22491"/>
                  </a:cubicBezTo>
                  <a:lnTo>
                    <a:pt x="0" y="41541"/>
                  </a:lnTo>
                  <a:cubicBezTo>
                    <a:pt x="2719" y="66010"/>
                    <a:pt x="-627" y="65895"/>
                    <a:pt x="9525" y="82816"/>
                  </a:cubicBezTo>
                  <a:cubicBezTo>
                    <a:pt x="13452" y="89360"/>
                    <a:pt x="15399" y="98453"/>
                    <a:pt x="22225" y="101866"/>
                  </a:cubicBezTo>
                  <a:cubicBezTo>
                    <a:pt x="37918" y="109713"/>
                    <a:pt x="30435" y="106719"/>
                    <a:pt x="44450" y="111391"/>
                  </a:cubicBezTo>
                  <a:cubicBezTo>
                    <a:pt x="48193" y="109519"/>
                    <a:pt x="63185" y="102680"/>
                    <a:pt x="66675" y="98691"/>
                  </a:cubicBezTo>
                  <a:cubicBezTo>
                    <a:pt x="78432" y="85254"/>
                    <a:pt x="78189" y="83198"/>
                    <a:pt x="82550" y="70116"/>
                  </a:cubicBezTo>
                  <a:cubicBezTo>
                    <a:pt x="81492" y="57416"/>
                    <a:pt x="83994" y="43893"/>
                    <a:pt x="79375" y="32016"/>
                  </a:cubicBezTo>
                  <a:cubicBezTo>
                    <a:pt x="76120" y="23646"/>
                    <a:pt x="66675" y="19316"/>
                    <a:pt x="60325" y="12966"/>
                  </a:cubicBezTo>
                  <a:cubicBezTo>
                    <a:pt x="52543" y="5184"/>
                    <a:pt x="51996" y="1798"/>
                    <a:pt x="41275" y="266"/>
                  </a:cubicBezTo>
                  <a:cubicBezTo>
                    <a:pt x="37084" y="-333"/>
                    <a:pt x="38629" y="266"/>
                    <a:pt x="38100" y="266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162001" y="2751922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4083376" y="2504449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3951283" y="2258937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3931110" y="2178546"/>
              <a:ext cx="132093" cy="6680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13" name="Freeform 212"/>
            <p:cNvSpPr/>
            <p:nvPr/>
          </p:nvSpPr>
          <p:spPr>
            <a:xfrm rot="6856011">
              <a:off x="4115514" y="2290530"/>
              <a:ext cx="130570" cy="67583"/>
            </a:xfrm>
            <a:custGeom>
              <a:avLst/>
              <a:gdLst>
                <a:gd name="connsiteX0" fmla="*/ 0 w 136525"/>
                <a:gd name="connsiteY0" fmla="*/ 6350 h 69850"/>
                <a:gd name="connsiteX1" fmla="*/ 0 w 136525"/>
                <a:gd name="connsiteY1" fmla="*/ 6350 h 69850"/>
                <a:gd name="connsiteX2" fmla="*/ 12700 w 136525"/>
                <a:gd name="connsiteY2" fmla="*/ 53975 h 69850"/>
                <a:gd name="connsiteX3" fmla="*/ 22225 w 136525"/>
                <a:gd name="connsiteY3" fmla="*/ 63500 h 69850"/>
                <a:gd name="connsiteX4" fmla="*/ 47625 w 136525"/>
                <a:gd name="connsiteY4" fmla="*/ 69850 h 69850"/>
                <a:gd name="connsiteX5" fmla="*/ 82550 w 136525"/>
                <a:gd name="connsiteY5" fmla="*/ 66675 h 69850"/>
                <a:gd name="connsiteX6" fmla="*/ 95250 w 136525"/>
                <a:gd name="connsiteY6" fmla="*/ 63500 h 69850"/>
                <a:gd name="connsiteX7" fmla="*/ 136525 w 136525"/>
                <a:gd name="connsiteY7" fmla="*/ 53975 h 69850"/>
                <a:gd name="connsiteX8" fmla="*/ 130175 w 136525"/>
                <a:gd name="connsiteY8" fmla="*/ 19050 h 69850"/>
                <a:gd name="connsiteX9" fmla="*/ 111125 w 136525"/>
                <a:gd name="connsiteY9" fmla="*/ 6350 h 69850"/>
                <a:gd name="connsiteX10" fmla="*/ 101600 w 136525"/>
                <a:gd name="connsiteY10" fmla="*/ 0 h 69850"/>
                <a:gd name="connsiteX11" fmla="*/ 53975 w 136525"/>
                <a:gd name="connsiteY11" fmla="*/ 3175 h 69850"/>
                <a:gd name="connsiteX12" fmla="*/ 38100 w 136525"/>
                <a:gd name="connsiteY12" fmla="*/ 6350 h 69850"/>
                <a:gd name="connsiteX13" fmla="*/ 28575 w 136525"/>
                <a:gd name="connsiteY13" fmla="*/ 9525 h 69850"/>
                <a:gd name="connsiteX14" fmla="*/ 0 w 136525"/>
                <a:gd name="connsiteY14" fmla="*/ 63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525" h="69850">
                  <a:moveTo>
                    <a:pt x="0" y="6350"/>
                  </a:moveTo>
                  <a:lnTo>
                    <a:pt x="0" y="6350"/>
                  </a:lnTo>
                  <a:cubicBezTo>
                    <a:pt x="2275" y="17726"/>
                    <a:pt x="5084" y="41789"/>
                    <a:pt x="12700" y="53975"/>
                  </a:cubicBezTo>
                  <a:cubicBezTo>
                    <a:pt x="15080" y="57783"/>
                    <a:pt x="18137" y="61642"/>
                    <a:pt x="22225" y="63500"/>
                  </a:cubicBezTo>
                  <a:cubicBezTo>
                    <a:pt x="30170" y="67111"/>
                    <a:pt x="47625" y="69850"/>
                    <a:pt x="47625" y="69850"/>
                  </a:cubicBezTo>
                  <a:cubicBezTo>
                    <a:pt x="59267" y="68792"/>
                    <a:pt x="70963" y="68220"/>
                    <a:pt x="82550" y="66675"/>
                  </a:cubicBezTo>
                  <a:cubicBezTo>
                    <a:pt x="86875" y="66098"/>
                    <a:pt x="90983" y="64414"/>
                    <a:pt x="95250" y="63500"/>
                  </a:cubicBezTo>
                  <a:cubicBezTo>
                    <a:pt x="134486" y="55092"/>
                    <a:pt x="115457" y="60998"/>
                    <a:pt x="136525" y="53975"/>
                  </a:cubicBezTo>
                  <a:cubicBezTo>
                    <a:pt x="134408" y="42333"/>
                    <a:pt x="135743" y="29490"/>
                    <a:pt x="130175" y="19050"/>
                  </a:cubicBezTo>
                  <a:cubicBezTo>
                    <a:pt x="126584" y="12316"/>
                    <a:pt x="117475" y="10583"/>
                    <a:pt x="111125" y="6350"/>
                  </a:cubicBezTo>
                  <a:lnTo>
                    <a:pt x="101600" y="0"/>
                  </a:lnTo>
                  <a:cubicBezTo>
                    <a:pt x="85725" y="1058"/>
                    <a:pt x="69806" y="1592"/>
                    <a:pt x="53975" y="3175"/>
                  </a:cubicBezTo>
                  <a:cubicBezTo>
                    <a:pt x="48605" y="3712"/>
                    <a:pt x="43335" y="5041"/>
                    <a:pt x="38100" y="6350"/>
                  </a:cubicBezTo>
                  <a:cubicBezTo>
                    <a:pt x="34853" y="7162"/>
                    <a:pt x="31915" y="9316"/>
                    <a:pt x="28575" y="9525"/>
                  </a:cubicBezTo>
                  <a:cubicBezTo>
                    <a:pt x="14843" y="10383"/>
                    <a:pt x="4763" y="6879"/>
                    <a:pt x="0" y="635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cxnSp>
        <p:nvCxnSpPr>
          <p:cNvPr id="217" name="Straight Arrow Connector 216"/>
          <p:cNvCxnSpPr/>
          <p:nvPr/>
        </p:nvCxnSpPr>
        <p:spPr>
          <a:xfrm flipV="1">
            <a:off x="2404566" y="3766223"/>
            <a:ext cx="7464" cy="454865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TextBox 220"/>
          <p:cNvSpPr txBox="1"/>
          <p:nvPr/>
        </p:nvSpPr>
        <p:spPr>
          <a:xfrm>
            <a:off x="2267744" y="3717032"/>
            <a:ext cx="661871" cy="441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200" dirty="0" smtClean="0"/>
              <a:t>p</a:t>
            </a:r>
            <a:r>
              <a:rPr lang="sr-Latn-RS" sz="2200" baseline="-25000" dirty="0" smtClean="0"/>
              <a:t>v</a:t>
            </a:r>
            <a:endParaRPr lang="en-US" sz="2200" baseline="-25000" dirty="0"/>
          </a:p>
        </p:txBody>
      </p:sp>
      <p:cxnSp>
        <p:nvCxnSpPr>
          <p:cNvPr id="222" name="Straight Arrow Connector 221"/>
          <p:cNvCxnSpPr/>
          <p:nvPr/>
        </p:nvCxnSpPr>
        <p:spPr>
          <a:xfrm flipH="1">
            <a:off x="2404566" y="3717032"/>
            <a:ext cx="420177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TextBox 222"/>
          <p:cNvSpPr txBox="1"/>
          <p:nvPr/>
        </p:nvSpPr>
        <p:spPr>
          <a:xfrm>
            <a:off x="2353551" y="3284984"/>
            <a:ext cx="6618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200" dirty="0" smtClean="0"/>
              <a:t>p</a:t>
            </a:r>
            <a:r>
              <a:rPr lang="sr-Latn-RS" sz="2200" baseline="-25000" dirty="0" smtClean="0"/>
              <a:t>h</a:t>
            </a:r>
            <a:endParaRPr lang="en-US" sz="2200" baseline="-25000" dirty="0"/>
          </a:p>
        </p:txBody>
      </p:sp>
      <p:sp>
        <p:nvSpPr>
          <p:cNvPr id="18" name="Arc 17"/>
          <p:cNvSpPr/>
          <p:nvPr/>
        </p:nvSpPr>
        <p:spPr>
          <a:xfrm rot="15708673">
            <a:off x="1306235" y="4147258"/>
            <a:ext cx="861253" cy="840354"/>
          </a:xfrm>
          <a:prstGeom prst="arc">
            <a:avLst>
              <a:gd name="adj1" fmla="val 16200000"/>
              <a:gd name="adj2" fmla="val 3273991"/>
            </a:avLst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200"/>
          </a:p>
        </p:txBody>
      </p:sp>
      <p:sp>
        <p:nvSpPr>
          <p:cNvPr id="224" name="TextBox 223"/>
          <p:cNvSpPr txBox="1"/>
          <p:nvPr/>
        </p:nvSpPr>
        <p:spPr>
          <a:xfrm>
            <a:off x="1345035" y="4149080"/>
            <a:ext cx="6618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200" dirty="0" smtClean="0"/>
              <a:t>α</a:t>
            </a:r>
            <a:endParaRPr lang="en-US" sz="2200" baseline="-25000" dirty="0"/>
          </a:p>
        </p:txBody>
      </p:sp>
      <p:cxnSp>
        <p:nvCxnSpPr>
          <p:cNvPr id="270" name="Straight Connector 269"/>
          <p:cNvCxnSpPr/>
          <p:nvPr/>
        </p:nvCxnSpPr>
        <p:spPr>
          <a:xfrm>
            <a:off x="997234" y="5476656"/>
            <a:ext cx="1846554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Connector 264"/>
          <p:cNvCxnSpPr/>
          <p:nvPr/>
        </p:nvCxnSpPr>
        <p:spPr>
          <a:xfrm>
            <a:off x="229630" y="5474785"/>
            <a:ext cx="62191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Connector 265"/>
          <p:cNvCxnSpPr/>
          <p:nvPr/>
        </p:nvCxnSpPr>
        <p:spPr>
          <a:xfrm flipH="1" flipV="1">
            <a:off x="312992" y="5139705"/>
            <a:ext cx="3895" cy="320553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Straight Connector 266"/>
          <p:cNvCxnSpPr/>
          <p:nvPr/>
        </p:nvCxnSpPr>
        <p:spPr>
          <a:xfrm flipH="1">
            <a:off x="252967" y="5379806"/>
            <a:ext cx="54022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Straight Connector 267"/>
          <p:cNvCxnSpPr/>
          <p:nvPr/>
        </p:nvCxnSpPr>
        <p:spPr>
          <a:xfrm>
            <a:off x="252967" y="5379806"/>
            <a:ext cx="63920" cy="80452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Content Placeholder 2"/>
          <p:cNvSpPr txBox="1">
            <a:spLocks/>
          </p:cNvSpPr>
          <p:nvPr/>
        </p:nvSpPr>
        <p:spPr>
          <a:xfrm>
            <a:off x="284927" y="4998017"/>
            <a:ext cx="458082" cy="380779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D</a:t>
            </a:r>
            <a:endParaRPr lang="en-US" sz="2200" baseline="-25000" dirty="0">
              <a:solidFill>
                <a:schemeClr val="tx1"/>
              </a:solidFill>
            </a:endParaRPr>
          </a:p>
        </p:txBody>
      </p:sp>
      <p:grpSp>
        <p:nvGrpSpPr>
          <p:cNvPr id="218" name="Group 217"/>
          <p:cNvGrpSpPr/>
          <p:nvPr/>
        </p:nvGrpSpPr>
        <p:grpSpPr>
          <a:xfrm rot="5400000">
            <a:off x="1965149" y="5223895"/>
            <a:ext cx="745124" cy="1367427"/>
            <a:chOff x="4735075" y="2232814"/>
            <a:chExt cx="1685959" cy="4220522"/>
          </a:xfrm>
        </p:grpSpPr>
        <p:cxnSp>
          <p:nvCxnSpPr>
            <p:cNvPr id="263" name="Straight Connector 262"/>
            <p:cNvCxnSpPr/>
            <p:nvPr/>
          </p:nvCxnSpPr>
          <p:spPr>
            <a:xfrm>
              <a:off x="4735075" y="2239975"/>
              <a:ext cx="893871" cy="86792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>
              <a:off x="5628946" y="3107901"/>
              <a:ext cx="792088" cy="2275922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>
              <a:off x="6421034" y="5383823"/>
              <a:ext cx="0" cy="1069513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/>
            <p:cNvCxnSpPr/>
            <p:nvPr/>
          </p:nvCxnSpPr>
          <p:spPr>
            <a:xfrm>
              <a:off x="4735076" y="2232814"/>
              <a:ext cx="0" cy="415912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0" name="Straight Arrow Connector 219"/>
          <p:cNvCxnSpPr/>
          <p:nvPr/>
        </p:nvCxnSpPr>
        <p:spPr>
          <a:xfrm rot="5400000" flipH="1">
            <a:off x="2377748" y="5764398"/>
            <a:ext cx="458703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Arrow Connector 227"/>
          <p:cNvCxnSpPr/>
          <p:nvPr/>
        </p:nvCxnSpPr>
        <p:spPr>
          <a:xfrm rot="5400000" flipH="1">
            <a:off x="2084163" y="5820091"/>
            <a:ext cx="570089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Arrow Connector 229"/>
          <p:cNvCxnSpPr/>
          <p:nvPr/>
        </p:nvCxnSpPr>
        <p:spPr>
          <a:xfrm rot="5400000" flipH="1">
            <a:off x="1799758" y="5875784"/>
            <a:ext cx="681474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2" name="Group 231"/>
          <p:cNvGrpSpPr/>
          <p:nvPr/>
        </p:nvGrpSpPr>
        <p:grpSpPr>
          <a:xfrm rot="5400000">
            <a:off x="1417980" y="5790957"/>
            <a:ext cx="745124" cy="233302"/>
            <a:chOff x="4735075" y="5671855"/>
            <a:chExt cx="1685959" cy="720080"/>
          </a:xfrm>
        </p:grpSpPr>
        <p:cxnSp>
          <p:nvCxnSpPr>
            <p:cNvPr id="252" name="Straight Arrow Connector 251"/>
            <p:cNvCxnSpPr/>
            <p:nvPr/>
          </p:nvCxnSpPr>
          <p:spPr>
            <a:xfrm flipH="1">
              <a:off x="4735075" y="5671855"/>
              <a:ext cx="1685959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Arrow Connector 260"/>
            <p:cNvCxnSpPr/>
            <p:nvPr/>
          </p:nvCxnSpPr>
          <p:spPr>
            <a:xfrm flipH="1">
              <a:off x="4735075" y="6391935"/>
              <a:ext cx="1685959" cy="0"/>
            </a:xfrm>
            <a:prstGeom prst="straightConnector1">
              <a:avLst/>
            </a:prstGeom>
            <a:ln w="127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7" name="Straight Arrow Connector 246"/>
          <p:cNvCxnSpPr/>
          <p:nvPr/>
        </p:nvCxnSpPr>
        <p:spPr>
          <a:xfrm rot="5400000" flipH="1">
            <a:off x="2674549" y="5677569"/>
            <a:ext cx="285044" cy="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Content Placeholder 2"/>
          <p:cNvSpPr txBox="1">
            <a:spLocks/>
          </p:cNvSpPr>
          <p:nvPr/>
        </p:nvSpPr>
        <p:spPr>
          <a:xfrm rot="16200000">
            <a:off x="1199826" y="6300783"/>
            <a:ext cx="644407" cy="380779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p</a:t>
            </a:r>
            <a:r>
              <a:rPr lang="sr-Latn-RS" sz="2200" baseline="-25000" dirty="0" smtClean="0">
                <a:solidFill>
                  <a:schemeClr val="tx1"/>
                </a:solidFill>
              </a:rPr>
              <a:t>v,D</a:t>
            </a:r>
            <a:endParaRPr lang="en-US" sz="2200" baseline="-25000" dirty="0">
              <a:solidFill>
                <a:schemeClr val="tx1"/>
              </a:solidFill>
            </a:endParaRPr>
          </a:p>
        </p:txBody>
      </p:sp>
      <p:sp>
        <p:nvSpPr>
          <p:cNvPr id="278" name="Content Placeholder 2"/>
          <p:cNvSpPr txBox="1">
            <a:spLocks/>
          </p:cNvSpPr>
          <p:nvPr/>
        </p:nvSpPr>
        <p:spPr>
          <a:xfrm rot="16200000">
            <a:off x="1559866" y="6300782"/>
            <a:ext cx="644407" cy="380779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p</a:t>
            </a:r>
            <a:r>
              <a:rPr lang="sr-Latn-RS" sz="2200" baseline="-25000" dirty="0" smtClean="0">
                <a:solidFill>
                  <a:schemeClr val="tx1"/>
                </a:solidFill>
              </a:rPr>
              <a:t>v,C</a:t>
            </a:r>
            <a:endParaRPr lang="en-US" sz="2200" baseline="-25000" dirty="0">
              <a:solidFill>
                <a:schemeClr val="tx1"/>
              </a:solidFill>
            </a:endParaRPr>
          </a:p>
        </p:txBody>
      </p:sp>
      <p:sp>
        <p:nvSpPr>
          <p:cNvPr id="279" name="Content Placeholder 2"/>
          <p:cNvSpPr txBox="1">
            <a:spLocks/>
          </p:cNvSpPr>
          <p:nvPr/>
        </p:nvSpPr>
        <p:spPr>
          <a:xfrm rot="16200000">
            <a:off x="2279946" y="6009086"/>
            <a:ext cx="644407" cy="380779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p</a:t>
            </a:r>
            <a:r>
              <a:rPr lang="sr-Latn-RS" sz="2200" baseline="-25000" dirty="0" smtClean="0">
                <a:solidFill>
                  <a:schemeClr val="tx1"/>
                </a:solidFill>
              </a:rPr>
              <a:t>v,B</a:t>
            </a:r>
            <a:endParaRPr lang="en-US" sz="2200" baseline="-25000" dirty="0">
              <a:solidFill>
                <a:schemeClr val="tx1"/>
              </a:solidFill>
            </a:endParaRPr>
          </a:p>
        </p:txBody>
      </p:sp>
      <p:sp>
        <p:nvSpPr>
          <p:cNvPr id="280" name="Content Placeholder 2"/>
          <p:cNvSpPr txBox="1">
            <a:spLocks/>
          </p:cNvSpPr>
          <p:nvPr/>
        </p:nvSpPr>
        <p:spPr>
          <a:xfrm rot="16200000">
            <a:off x="2639986" y="5580703"/>
            <a:ext cx="644407" cy="380779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p</a:t>
            </a:r>
            <a:r>
              <a:rPr lang="sr-Latn-RS" sz="2200" baseline="-25000" dirty="0" smtClean="0">
                <a:solidFill>
                  <a:schemeClr val="tx1"/>
                </a:solidFill>
              </a:rPr>
              <a:t>v,A</a:t>
            </a:r>
            <a:endParaRPr lang="en-US" sz="2200" baseline="-25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5" name="Rectangle 284"/>
              <p:cNvSpPr/>
              <p:nvPr/>
            </p:nvSpPr>
            <p:spPr>
              <a:xfrm>
                <a:off x="5949852" y="2944498"/>
                <a:ext cx="1336328" cy="4778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𝑣</m:t>
                          </m:r>
                          <m:r>
                            <a:rPr lang="sr-Latn-RS" sz="2400" b="0" i="1" smtClean="0">
                              <a:latin typeface="Cambria Math"/>
                            </a:rPr>
                            <m:t>,</m:t>
                          </m:r>
                          <m:r>
                            <a:rPr lang="sr-Latn-RS" sz="2400" b="0" i="1" smtClean="0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sr-Latn-RS" sz="2400" i="1">
                          <a:latin typeface="Cambria Math"/>
                        </a:rPr>
                        <m:t>=</m:t>
                      </m:r>
                      <m:r>
                        <a:rPr lang="sr-Latn-RS" sz="2400" b="0" i="1" smtClean="0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85" name="Rectangle 28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9852" y="2944498"/>
                <a:ext cx="1336328" cy="477888"/>
              </a:xfrm>
              <a:prstGeom prst="rect">
                <a:avLst/>
              </a:prstGeom>
              <a:blipFill rotWithShape="1">
                <a:blip r:embed="rId2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" name="Rectangle 285"/>
          <p:cNvSpPr/>
          <p:nvPr/>
        </p:nvSpPr>
        <p:spPr>
          <a:xfrm>
            <a:off x="5292081" y="1988840"/>
            <a:ext cx="3456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2400" dirty="0" smtClean="0"/>
              <a:t>U slučaju da oplata leži na betonu (</a:t>
            </a:r>
            <a:r>
              <a:rPr lang="el-GR" sz="2400" dirty="0" smtClean="0"/>
              <a:t>α</a:t>
            </a:r>
            <a:r>
              <a:rPr lang="sr-Latn-RS" sz="2400" dirty="0" smtClean="0"/>
              <a:t>&gt;90°)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7" name="Rectangle 286"/>
              <p:cNvSpPr/>
              <p:nvPr/>
            </p:nvSpPr>
            <p:spPr>
              <a:xfrm>
                <a:off x="5949852" y="3422386"/>
                <a:ext cx="1524585" cy="4778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𝑣</m:t>
                          </m:r>
                          <m:r>
                            <a:rPr lang="sr-Latn-RS" sz="2400" b="0" i="1" smtClean="0">
                              <a:latin typeface="Cambria Math"/>
                            </a:rPr>
                            <m:t>,</m:t>
                          </m:r>
                          <m:r>
                            <a:rPr lang="sr-Latn-RS" sz="2400" b="0" i="1" smtClean="0">
                              <a:latin typeface="Cambria Math"/>
                            </a:rPr>
                            <m:t>𝐵</m:t>
                          </m:r>
                        </m:sub>
                      </m:sSub>
                      <m:r>
                        <a:rPr lang="sr-Latn-RS" sz="2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i="1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87" name="Rectangle 28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9852" y="3422386"/>
                <a:ext cx="1524585" cy="477888"/>
              </a:xfrm>
              <a:prstGeom prst="rect">
                <a:avLst/>
              </a:prstGeom>
              <a:blipFill rotWithShape="1">
                <a:blip r:embed="rId3"/>
                <a:stretch>
                  <a:fillRect b="-6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8" name="Rectangle 287"/>
              <p:cNvSpPr/>
              <p:nvPr/>
            </p:nvSpPr>
            <p:spPr>
              <a:xfrm>
                <a:off x="5949851" y="3910136"/>
                <a:ext cx="1524585" cy="4778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𝑣</m:t>
                          </m:r>
                          <m:r>
                            <a:rPr lang="sr-Latn-RS" sz="2400" b="0" i="1" smtClean="0">
                              <a:latin typeface="Cambria Math"/>
                            </a:rPr>
                            <m:t>,</m:t>
                          </m:r>
                          <m:r>
                            <a:rPr lang="sr-Latn-RS" sz="2400" b="0" i="1" smtClean="0">
                              <a:latin typeface="Cambria Math"/>
                            </a:rPr>
                            <m:t>𝐶</m:t>
                          </m:r>
                        </m:sub>
                      </m:sSub>
                      <m:r>
                        <a:rPr lang="sr-Latn-RS" sz="2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i="1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𝐶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88" name="Rectangle 2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9851" y="3910136"/>
                <a:ext cx="1524585" cy="477888"/>
              </a:xfrm>
              <a:prstGeom prst="rect">
                <a:avLst/>
              </a:prstGeom>
              <a:blipFill rotWithShape="1">
                <a:blip r:embed="rId4"/>
                <a:stretch>
                  <a:fillRect b="-6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9" name="Rectangle 288"/>
              <p:cNvSpPr/>
              <p:nvPr/>
            </p:nvSpPr>
            <p:spPr>
              <a:xfrm>
                <a:off x="5949851" y="4388024"/>
                <a:ext cx="1524585" cy="4778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𝑣</m:t>
                          </m:r>
                          <m:r>
                            <a:rPr lang="sr-Latn-RS" sz="2400" b="0" i="1" smtClean="0">
                              <a:latin typeface="Cambria Math"/>
                            </a:rPr>
                            <m:t>,</m:t>
                          </m:r>
                          <m:r>
                            <a:rPr lang="sr-Latn-RS" sz="2400" b="0" i="1" smtClean="0">
                              <a:latin typeface="Cambria Math"/>
                            </a:rPr>
                            <m:t>𝐷</m:t>
                          </m:r>
                        </m:sub>
                      </m:sSub>
                      <m:r>
                        <a:rPr lang="sr-Latn-RS" sz="2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400" i="1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89" name="Rectangle 28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9851" y="4388024"/>
                <a:ext cx="1524585" cy="477888"/>
              </a:xfrm>
              <a:prstGeom prst="rect">
                <a:avLst/>
              </a:prstGeom>
              <a:blipFill rotWithShape="1">
                <a:blip r:embed="rId5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427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1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7504" y="1340768"/>
            <a:ext cx="4104456" cy="5472608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Za AB nosač rampe prikazan na slici sračunati i nacrtati karakteristične pritiske svežeg betona na oplatu (u kN/m</a:t>
            </a:r>
            <a:r>
              <a:rPr lang="sr-Latn-RS" sz="2200" baseline="30000" dirty="0" smtClean="0">
                <a:solidFill>
                  <a:schemeClr val="tx1"/>
                </a:solidFill>
              </a:rPr>
              <a:t>2</a:t>
            </a:r>
            <a:r>
              <a:rPr lang="sr-Latn-RS" sz="2200" dirty="0" smtClean="0">
                <a:solidFill>
                  <a:schemeClr val="tx1"/>
                </a:solidFill>
              </a:rPr>
              <a:t>). </a:t>
            </a:r>
          </a:p>
          <a:p>
            <a:pPr marL="0" indent="0" algn="just"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AB nosač se betonira u dve faze. U I fazi se betonira ploča debljine 65cm, a u II fazi zidovi debljine 40cm. Zidovi nosača rampe se betoniraju prema pravilu za betoniranje zidova u slojevima debljine 40cm. </a:t>
            </a:r>
          </a:p>
          <a:p>
            <a:pPr marL="0" indent="0" algn="just"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Zapreminska masa svežeg betona iznosi 2390kg/m</a:t>
            </a:r>
            <a:r>
              <a:rPr lang="sr-Latn-RS" sz="2200" baseline="30000" dirty="0" smtClean="0">
                <a:solidFill>
                  <a:schemeClr val="tx1"/>
                </a:solidFill>
              </a:rPr>
              <a:t>3</a:t>
            </a:r>
            <a:r>
              <a:rPr lang="sr-Latn-RS" sz="2200" dirty="0" smtClean="0">
                <a:solidFill>
                  <a:schemeClr val="tx1"/>
                </a:solidFill>
              </a:rPr>
              <a:t>, koeficijent pritiska betona dp=0,3. Brzina punjenja oplate zidova betonom iznosi  0,6m/h (po visini), a vreme očvršćavanja betona t=6h.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244651"/>
              </p:ext>
            </p:extLst>
          </p:nvPr>
        </p:nvGraphicFramePr>
        <p:xfrm>
          <a:off x="4227828" y="1196752"/>
          <a:ext cx="5096700" cy="54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name="Visio" r:id="rId3" imgW="3575750" imgH="3775140" progId="Visio.Drawing.11">
                  <p:embed/>
                </p:oleObj>
              </mc:Choice>
              <mc:Fallback>
                <p:oleObj name="Visio" r:id="rId3" imgW="3575750" imgH="377514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27828" y="1196752"/>
                        <a:ext cx="5096700" cy="540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015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26928</TotalTime>
  <Words>1096</Words>
  <Application>Microsoft Office PowerPoint</Application>
  <PresentationFormat>On-screen Show (4:3)</PresentationFormat>
  <Paragraphs>193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Trek</vt:lpstr>
      <vt:lpstr>Visio</vt:lpstr>
      <vt:lpstr>Tehnologija betona</vt:lpstr>
      <vt:lpstr>Pritisak svežeg betona na oplatu</vt:lpstr>
      <vt:lpstr>Pritisak svežeg betona na oplatu</vt:lpstr>
      <vt:lpstr>Pritisak svežeg betona na oplatu</vt:lpstr>
      <vt:lpstr>Pritisak svežeg betona na oplatu</vt:lpstr>
      <vt:lpstr>Pritisak svežeg betona na oplatu</vt:lpstr>
      <vt:lpstr>Pritisak svežeg betona na oplatu</vt:lpstr>
      <vt:lpstr>Pritisak svežeg betona na oplatu</vt:lpstr>
      <vt:lpstr>Zadatak 1</vt:lpstr>
      <vt:lpstr>Zadatak 1</vt:lpstr>
      <vt:lpstr>Zadatak 1</vt:lpstr>
      <vt:lpstr>Zadatak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Tehnologija betona</dc:title>
  <dc:creator>Lukic-KAB311</dc:creator>
  <cp:lastModifiedBy>Ivan Lukic</cp:lastModifiedBy>
  <cp:revision>76</cp:revision>
  <dcterms:created xsi:type="dcterms:W3CDTF">2015-08-13T09:09:10Z</dcterms:created>
  <dcterms:modified xsi:type="dcterms:W3CDTF">2015-11-07T06:48:31Z</dcterms:modified>
</cp:coreProperties>
</file>